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4" r:id="rId2"/>
    <p:sldMasterId id="2147483689" r:id="rId3"/>
  </p:sldMasterIdLst>
  <p:notesMasterIdLst>
    <p:notesMasterId r:id="rId45"/>
  </p:notesMasterIdLst>
  <p:sldIdLst>
    <p:sldId id="335" r:id="rId4"/>
    <p:sldId id="2141412278" r:id="rId5"/>
    <p:sldId id="422" r:id="rId6"/>
    <p:sldId id="2141412347" r:id="rId7"/>
    <p:sldId id="2141412348" r:id="rId8"/>
    <p:sldId id="2141412349" r:id="rId9"/>
    <p:sldId id="2141412350" r:id="rId10"/>
    <p:sldId id="2141412351" r:id="rId11"/>
    <p:sldId id="2141412352" r:id="rId12"/>
    <p:sldId id="2141412353" r:id="rId13"/>
    <p:sldId id="2141412354" r:id="rId14"/>
    <p:sldId id="2141412355" r:id="rId15"/>
    <p:sldId id="2141412356" r:id="rId16"/>
    <p:sldId id="2141412357" r:id="rId17"/>
    <p:sldId id="2141412358" r:id="rId18"/>
    <p:sldId id="2141412359" r:id="rId19"/>
    <p:sldId id="2141412360" r:id="rId20"/>
    <p:sldId id="2141412361" r:id="rId21"/>
    <p:sldId id="2141412362" r:id="rId22"/>
    <p:sldId id="2141412363" r:id="rId23"/>
    <p:sldId id="2141412364" r:id="rId24"/>
    <p:sldId id="2141412365" r:id="rId25"/>
    <p:sldId id="2141412366" r:id="rId26"/>
    <p:sldId id="2141412367" r:id="rId27"/>
    <p:sldId id="2141412368" r:id="rId28"/>
    <p:sldId id="2141412369" r:id="rId29"/>
    <p:sldId id="2141412370" r:id="rId30"/>
    <p:sldId id="2141412371" r:id="rId31"/>
    <p:sldId id="2141412372" r:id="rId32"/>
    <p:sldId id="2141412373" r:id="rId33"/>
    <p:sldId id="2141412374" r:id="rId34"/>
    <p:sldId id="2141412375" r:id="rId35"/>
    <p:sldId id="2141412376" r:id="rId36"/>
    <p:sldId id="2141412377" r:id="rId37"/>
    <p:sldId id="2141412378" r:id="rId38"/>
    <p:sldId id="2141412379" r:id="rId39"/>
    <p:sldId id="2141412380" r:id="rId40"/>
    <p:sldId id="2141412383" r:id="rId41"/>
    <p:sldId id="2141412381" r:id="rId42"/>
    <p:sldId id="2141412382" r:id="rId43"/>
    <p:sldId id="353" r:id="rId4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F8EFCD7-1F4A-1F64-7435-3A42A56A30C4}" name="Natalí Paola Cortés Molano" initials="NC" userId="S::ncortes@ins.gov.co::d12ec2b0-ff75-45f1-a6b5-2827c2ef08e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ADD19D-3829-4875-9CFC-ACC7232A6B2D}" v="153" dt="2024-05-13T21:44:33.447"/>
  </p1510:revLst>
</p1510:revInfo>
</file>

<file path=ppt/tableStyles.xml><?xml version="1.0" encoding="utf-8"?>
<a:tblStyleLst xmlns:a="http://schemas.openxmlformats.org/drawingml/2006/main" def="{5C22544A-7EE6-4342-B048-85BDC9FD1C3A}">
  <a:tblStyle styleId="{17292A2E-F333-43FB-9621-5CBBE7FDCDCB}" styleName="Estilo claro 2 - Acento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33" autoAdjust="0"/>
  </p:normalViewPr>
  <p:slideViewPr>
    <p:cSldViewPr snapToGrid="0">
      <p:cViewPr>
        <p:scale>
          <a:sx n="70" d="100"/>
          <a:sy n="70" d="100"/>
        </p:scale>
        <p:origin x="1166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microsoft.com/office/2018/10/relationships/authors" Target="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microsoft.com/office/2015/10/relationships/revisionInfo" Target="revisionInfo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alí Paola Cortés Molano" userId="d12ec2b0-ff75-45f1-a6b5-2827c2ef08e1" providerId="ADAL" clId="{3A6DE7AE-1FDC-46E4-905D-8FE9B99E3F94}"/>
    <pc:docChg chg="undo custSel addSld delSld modSld sldOrd">
      <pc:chgData name="Natalí Paola Cortés Molano" userId="d12ec2b0-ff75-45f1-a6b5-2827c2ef08e1" providerId="ADAL" clId="{3A6DE7AE-1FDC-46E4-905D-8FE9B99E3F94}" dt="2024-04-26T21:00:08.234" v="742" actId="20577"/>
      <pc:docMkLst>
        <pc:docMk/>
      </pc:docMkLst>
      <pc:sldChg chg="modSp mod">
        <pc:chgData name="Natalí Paola Cortés Molano" userId="d12ec2b0-ff75-45f1-a6b5-2827c2ef08e1" providerId="ADAL" clId="{3A6DE7AE-1FDC-46E4-905D-8FE9B99E3F94}" dt="2024-04-26T20:21:10.181" v="165" actId="20577"/>
        <pc:sldMkLst>
          <pc:docMk/>
          <pc:sldMk cId="111024582" sldId="257"/>
        </pc:sldMkLst>
        <pc:spChg chg="mod">
          <ac:chgData name="Natalí Paola Cortés Molano" userId="d12ec2b0-ff75-45f1-a6b5-2827c2ef08e1" providerId="ADAL" clId="{3A6DE7AE-1FDC-46E4-905D-8FE9B99E3F94}" dt="2024-04-26T20:21:10.181" v="165" actId="20577"/>
          <ac:spMkLst>
            <pc:docMk/>
            <pc:sldMk cId="111024582" sldId="257"/>
            <ac:spMk id="2" creationId="{972CFECC-0D70-49E7-AA1A-2202FFF86EC6}"/>
          </ac:spMkLst>
        </pc:spChg>
        <pc:spChg chg="mod">
          <ac:chgData name="Natalí Paola Cortés Molano" userId="d12ec2b0-ff75-45f1-a6b5-2827c2ef08e1" providerId="ADAL" clId="{3A6DE7AE-1FDC-46E4-905D-8FE9B99E3F94}" dt="2024-04-26T20:21:06.811" v="164" actId="20577"/>
          <ac:spMkLst>
            <pc:docMk/>
            <pc:sldMk cId="111024582" sldId="257"/>
            <ac:spMk id="3" creationId="{F78C398F-ABB6-4131-A3B4-D6C5C27E7674}"/>
          </ac:spMkLst>
        </pc:spChg>
      </pc:sldChg>
      <pc:sldChg chg="modSp del mod">
        <pc:chgData name="Natalí Paola Cortés Molano" userId="d12ec2b0-ff75-45f1-a6b5-2827c2ef08e1" providerId="ADAL" clId="{3A6DE7AE-1FDC-46E4-905D-8FE9B99E3F94}" dt="2024-04-26T20:39:38.954" v="408" actId="47"/>
        <pc:sldMkLst>
          <pc:docMk/>
          <pc:sldMk cId="709227640" sldId="258"/>
        </pc:sldMkLst>
        <pc:spChg chg="mod">
          <ac:chgData name="Natalí Paola Cortés Molano" userId="d12ec2b0-ff75-45f1-a6b5-2827c2ef08e1" providerId="ADAL" clId="{3A6DE7AE-1FDC-46E4-905D-8FE9B99E3F94}" dt="2024-04-26T20:21:02.230" v="161"/>
          <ac:spMkLst>
            <pc:docMk/>
            <pc:sldMk cId="709227640" sldId="258"/>
            <ac:spMk id="3" creationId="{56DCB9E0-DF61-4801-8F39-A332A31544B9}"/>
          </ac:spMkLst>
        </pc:spChg>
      </pc:sldChg>
      <pc:sldChg chg="modSp new mod">
        <pc:chgData name="Natalí Paola Cortés Molano" userId="d12ec2b0-ff75-45f1-a6b5-2827c2ef08e1" providerId="ADAL" clId="{3A6DE7AE-1FDC-46E4-905D-8FE9B99E3F94}" dt="2024-04-26T20:12:27.030" v="80" actId="122"/>
        <pc:sldMkLst>
          <pc:docMk/>
          <pc:sldMk cId="3311546337" sldId="259"/>
        </pc:sldMkLst>
        <pc:spChg chg="mod">
          <ac:chgData name="Natalí Paola Cortés Molano" userId="d12ec2b0-ff75-45f1-a6b5-2827c2ef08e1" providerId="ADAL" clId="{3A6DE7AE-1FDC-46E4-905D-8FE9B99E3F94}" dt="2024-04-26T20:12:27.030" v="80" actId="122"/>
          <ac:spMkLst>
            <pc:docMk/>
            <pc:sldMk cId="3311546337" sldId="259"/>
            <ac:spMk id="2" creationId="{C477CEBB-848A-55B5-823F-E51E0BC75DF4}"/>
          </ac:spMkLst>
        </pc:spChg>
        <pc:spChg chg="mod">
          <ac:chgData name="Natalí Paola Cortés Molano" userId="d12ec2b0-ff75-45f1-a6b5-2827c2ef08e1" providerId="ADAL" clId="{3A6DE7AE-1FDC-46E4-905D-8FE9B99E3F94}" dt="2024-04-26T20:12:19.952" v="73" actId="20577"/>
          <ac:spMkLst>
            <pc:docMk/>
            <pc:sldMk cId="3311546337" sldId="259"/>
            <ac:spMk id="3" creationId="{5392C752-3503-9215-8099-0335A6A556AE}"/>
          </ac:spMkLst>
        </pc:spChg>
      </pc:sldChg>
      <pc:sldChg chg="addSp modSp add mod">
        <pc:chgData name="Natalí Paola Cortés Molano" userId="d12ec2b0-ff75-45f1-a6b5-2827c2ef08e1" providerId="ADAL" clId="{3A6DE7AE-1FDC-46E4-905D-8FE9B99E3F94}" dt="2024-04-26T20:22:34.500" v="178" actId="1076"/>
        <pc:sldMkLst>
          <pc:docMk/>
          <pc:sldMk cId="2242777471" sldId="260"/>
        </pc:sldMkLst>
        <pc:spChg chg="mod">
          <ac:chgData name="Natalí Paola Cortés Molano" userId="d12ec2b0-ff75-45f1-a6b5-2827c2ef08e1" providerId="ADAL" clId="{3A6DE7AE-1FDC-46E4-905D-8FE9B99E3F94}" dt="2024-04-26T20:21:20.134" v="172" actId="20577"/>
          <ac:spMkLst>
            <pc:docMk/>
            <pc:sldMk cId="2242777471" sldId="260"/>
            <ac:spMk id="2" creationId="{972CFECC-0D70-49E7-AA1A-2202FFF86EC6}"/>
          </ac:spMkLst>
        </pc:spChg>
        <pc:spChg chg="mod">
          <ac:chgData name="Natalí Paola Cortés Molano" userId="d12ec2b0-ff75-45f1-a6b5-2827c2ef08e1" providerId="ADAL" clId="{3A6DE7AE-1FDC-46E4-905D-8FE9B99E3F94}" dt="2024-04-26T20:21:48.865" v="175" actId="313"/>
          <ac:spMkLst>
            <pc:docMk/>
            <pc:sldMk cId="2242777471" sldId="260"/>
            <ac:spMk id="3" creationId="{F78C398F-ABB6-4131-A3B4-D6C5C27E7674}"/>
          </ac:spMkLst>
        </pc:spChg>
        <pc:spChg chg="add mod">
          <ac:chgData name="Natalí Paola Cortés Molano" userId="d12ec2b0-ff75-45f1-a6b5-2827c2ef08e1" providerId="ADAL" clId="{3A6DE7AE-1FDC-46E4-905D-8FE9B99E3F94}" dt="2024-04-26T20:22:30.559" v="177" actId="14100"/>
          <ac:spMkLst>
            <pc:docMk/>
            <pc:sldMk cId="2242777471" sldId="260"/>
            <ac:spMk id="5" creationId="{F6C4D4CB-47E4-AC8F-5F62-EBDCD666835B}"/>
          </ac:spMkLst>
        </pc:spChg>
        <pc:spChg chg="add mod">
          <ac:chgData name="Natalí Paola Cortés Molano" userId="d12ec2b0-ff75-45f1-a6b5-2827c2ef08e1" providerId="ADAL" clId="{3A6DE7AE-1FDC-46E4-905D-8FE9B99E3F94}" dt="2024-04-26T20:22:34.500" v="178" actId="1076"/>
          <ac:spMkLst>
            <pc:docMk/>
            <pc:sldMk cId="2242777471" sldId="260"/>
            <ac:spMk id="6" creationId="{D0B47247-0A89-EE85-19E4-B4CC3CCE70A0}"/>
          </ac:spMkLst>
        </pc:spChg>
        <pc:spChg chg="add mod">
          <ac:chgData name="Natalí Paola Cortés Molano" userId="d12ec2b0-ff75-45f1-a6b5-2827c2ef08e1" providerId="ADAL" clId="{3A6DE7AE-1FDC-46E4-905D-8FE9B99E3F94}" dt="2024-04-26T20:22:30.559" v="177" actId="14100"/>
          <ac:spMkLst>
            <pc:docMk/>
            <pc:sldMk cId="2242777471" sldId="260"/>
            <ac:spMk id="7" creationId="{2A776C59-DEBE-AF17-4B60-1CAAE9AE11FF}"/>
          </ac:spMkLst>
        </pc:spChg>
        <pc:picChg chg="add mod">
          <ac:chgData name="Natalí Paola Cortés Molano" userId="d12ec2b0-ff75-45f1-a6b5-2827c2ef08e1" providerId="ADAL" clId="{3A6DE7AE-1FDC-46E4-905D-8FE9B99E3F94}" dt="2024-04-26T20:22:30.559" v="177" actId="14100"/>
          <ac:picMkLst>
            <pc:docMk/>
            <pc:sldMk cId="2242777471" sldId="260"/>
            <ac:picMk id="4" creationId="{A0D6F087-03A7-E3F1-718D-BA66E50B6B67}"/>
          </ac:picMkLst>
        </pc:picChg>
      </pc:sldChg>
      <pc:sldChg chg="delSp modSp new mod">
        <pc:chgData name="Natalí Paola Cortés Molano" userId="d12ec2b0-ff75-45f1-a6b5-2827c2ef08e1" providerId="ADAL" clId="{3A6DE7AE-1FDC-46E4-905D-8FE9B99E3F94}" dt="2024-04-26T20:23:45.484" v="210" actId="1076"/>
        <pc:sldMkLst>
          <pc:docMk/>
          <pc:sldMk cId="522541129" sldId="261"/>
        </pc:sldMkLst>
        <pc:spChg chg="mod">
          <ac:chgData name="Natalí Paola Cortés Molano" userId="d12ec2b0-ff75-45f1-a6b5-2827c2ef08e1" providerId="ADAL" clId="{3A6DE7AE-1FDC-46E4-905D-8FE9B99E3F94}" dt="2024-04-26T20:23:45.484" v="210" actId="1076"/>
          <ac:spMkLst>
            <pc:docMk/>
            <pc:sldMk cId="522541129" sldId="261"/>
            <ac:spMk id="2" creationId="{0211C577-7967-39E2-8869-7085A30426AE}"/>
          </ac:spMkLst>
        </pc:spChg>
        <pc:spChg chg="del">
          <ac:chgData name="Natalí Paola Cortés Molano" userId="d12ec2b0-ff75-45f1-a6b5-2827c2ef08e1" providerId="ADAL" clId="{3A6DE7AE-1FDC-46E4-905D-8FE9B99E3F94}" dt="2024-04-26T20:23:33.069" v="203" actId="478"/>
          <ac:spMkLst>
            <pc:docMk/>
            <pc:sldMk cId="522541129" sldId="261"/>
            <ac:spMk id="3" creationId="{031C2D7A-8F4E-EA27-C0DC-365BE87830F9}"/>
          </ac:spMkLst>
        </pc:spChg>
      </pc:sldChg>
      <pc:sldChg chg="addSp delSp modSp new mod">
        <pc:chgData name="Natalí Paola Cortés Molano" userId="d12ec2b0-ff75-45f1-a6b5-2827c2ef08e1" providerId="ADAL" clId="{3A6DE7AE-1FDC-46E4-905D-8FE9B99E3F94}" dt="2024-04-26T20:24:14.765" v="214" actId="1076"/>
        <pc:sldMkLst>
          <pc:docMk/>
          <pc:sldMk cId="4106475147" sldId="262"/>
        </pc:sldMkLst>
        <pc:spChg chg="del">
          <ac:chgData name="Natalí Paola Cortés Molano" userId="d12ec2b0-ff75-45f1-a6b5-2827c2ef08e1" providerId="ADAL" clId="{3A6DE7AE-1FDC-46E4-905D-8FE9B99E3F94}" dt="2024-04-26T20:24:03.969" v="213" actId="478"/>
          <ac:spMkLst>
            <pc:docMk/>
            <pc:sldMk cId="4106475147" sldId="262"/>
            <ac:spMk id="3" creationId="{301776F1-8867-796B-199E-292453B43B29}"/>
          </ac:spMkLst>
        </pc:spChg>
        <pc:spChg chg="add mod">
          <ac:chgData name="Natalí Paola Cortés Molano" userId="d12ec2b0-ff75-45f1-a6b5-2827c2ef08e1" providerId="ADAL" clId="{3A6DE7AE-1FDC-46E4-905D-8FE9B99E3F94}" dt="2024-04-26T20:24:14.765" v="214" actId="1076"/>
          <ac:spMkLst>
            <pc:docMk/>
            <pc:sldMk cId="4106475147" sldId="262"/>
            <ac:spMk id="5" creationId="{A73DF52C-E04E-057D-76CC-9CB4799ACC8A}"/>
          </ac:spMkLst>
        </pc:spChg>
        <pc:spChg chg="add mod">
          <ac:chgData name="Natalí Paola Cortés Molano" userId="d12ec2b0-ff75-45f1-a6b5-2827c2ef08e1" providerId="ADAL" clId="{3A6DE7AE-1FDC-46E4-905D-8FE9B99E3F94}" dt="2024-04-26T20:24:14.765" v="214" actId="1076"/>
          <ac:spMkLst>
            <pc:docMk/>
            <pc:sldMk cId="4106475147" sldId="262"/>
            <ac:spMk id="6" creationId="{86111363-2CD7-B662-F53A-7ADAEAAE6D07}"/>
          </ac:spMkLst>
        </pc:spChg>
        <pc:spChg chg="add mod">
          <ac:chgData name="Natalí Paola Cortés Molano" userId="d12ec2b0-ff75-45f1-a6b5-2827c2ef08e1" providerId="ADAL" clId="{3A6DE7AE-1FDC-46E4-905D-8FE9B99E3F94}" dt="2024-04-26T20:24:14.765" v="214" actId="1076"/>
          <ac:spMkLst>
            <pc:docMk/>
            <pc:sldMk cId="4106475147" sldId="262"/>
            <ac:spMk id="7" creationId="{DF82A635-B233-5770-D068-AE8688A84399}"/>
          </ac:spMkLst>
        </pc:spChg>
        <pc:spChg chg="add mod">
          <ac:chgData name="Natalí Paola Cortés Molano" userId="d12ec2b0-ff75-45f1-a6b5-2827c2ef08e1" providerId="ADAL" clId="{3A6DE7AE-1FDC-46E4-905D-8FE9B99E3F94}" dt="2024-04-26T20:24:14.765" v="214" actId="1076"/>
          <ac:spMkLst>
            <pc:docMk/>
            <pc:sldMk cId="4106475147" sldId="262"/>
            <ac:spMk id="8" creationId="{0665F2A7-1719-242D-E4D9-3C5F69FB5036}"/>
          </ac:spMkLst>
        </pc:spChg>
        <pc:spChg chg="add mod">
          <ac:chgData name="Natalí Paola Cortés Molano" userId="d12ec2b0-ff75-45f1-a6b5-2827c2ef08e1" providerId="ADAL" clId="{3A6DE7AE-1FDC-46E4-905D-8FE9B99E3F94}" dt="2024-04-26T20:24:14.765" v="214" actId="1076"/>
          <ac:spMkLst>
            <pc:docMk/>
            <pc:sldMk cId="4106475147" sldId="262"/>
            <ac:spMk id="9" creationId="{7A6D60CD-D400-9763-DB74-7655D30206F6}"/>
          </ac:spMkLst>
        </pc:spChg>
        <pc:spChg chg="add mod">
          <ac:chgData name="Natalí Paola Cortés Molano" userId="d12ec2b0-ff75-45f1-a6b5-2827c2ef08e1" providerId="ADAL" clId="{3A6DE7AE-1FDC-46E4-905D-8FE9B99E3F94}" dt="2024-04-26T20:24:14.765" v="214" actId="1076"/>
          <ac:spMkLst>
            <pc:docMk/>
            <pc:sldMk cId="4106475147" sldId="262"/>
            <ac:spMk id="10" creationId="{1A421042-1CC4-6448-01EA-C9FEE01AAC94}"/>
          </ac:spMkLst>
        </pc:spChg>
        <pc:spChg chg="add mod">
          <ac:chgData name="Natalí Paola Cortés Molano" userId="d12ec2b0-ff75-45f1-a6b5-2827c2ef08e1" providerId="ADAL" clId="{3A6DE7AE-1FDC-46E4-905D-8FE9B99E3F94}" dt="2024-04-26T20:24:14.765" v="214" actId="1076"/>
          <ac:spMkLst>
            <pc:docMk/>
            <pc:sldMk cId="4106475147" sldId="262"/>
            <ac:spMk id="11" creationId="{6DF40DBA-25E4-18CC-B08F-8D6248BF116F}"/>
          </ac:spMkLst>
        </pc:spChg>
        <pc:spChg chg="add mod">
          <ac:chgData name="Natalí Paola Cortés Molano" userId="d12ec2b0-ff75-45f1-a6b5-2827c2ef08e1" providerId="ADAL" clId="{3A6DE7AE-1FDC-46E4-905D-8FE9B99E3F94}" dt="2024-04-26T20:24:14.765" v="214" actId="1076"/>
          <ac:spMkLst>
            <pc:docMk/>
            <pc:sldMk cId="4106475147" sldId="262"/>
            <ac:spMk id="12" creationId="{CB16140B-06FB-1AA4-04B3-604654C71F2A}"/>
          </ac:spMkLst>
        </pc:spChg>
        <pc:spChg chg="add mod">
          <ac:chgData name="Natalí Paola Cortés Molano" userId="d12ec2b0-ff75-45f1-a6b5-2827c2ef08e1" providerId="ADAL" clId="{3A6DE7AE-1FDC-46E4-905D-8FE9B99E3F94}" dt="2024-04-26T20:24:14.765" v="214" actId="1076"/>
          <ac:spMkLst>
            <pc:docMk/>
            <pc:sldMk cId="4106475147" sldId="262"/>
            <ac:spMk id="13" creationId="{CB6B0239-D160-B581-09B4-5626FA2BE370}"/>
          </ac:spMkLst>
        </pc:spChg>
        <pc:spChg chg="add mod">
          <ac:chgData name="Natalí Paola Cortés Molano" userId="d12ec2b0-ff75-45f1-a6b5-2827c2ef08e1" providerId="ADAL" clId="{3A6DE7AE-1FDC-46E4-905D-8FE9B99E3F94}" dt="2024-04-26T20:24:14.765" v="214" actId="1076"/>
          <ac:spMkLst>
            <pc:docMk/>
            <pc:sldMk cId="4106475147" sldId="262"/>
            <ac:spMk id="14" creationId="{121B1FCD-3AEB-9F6A-5B94-3BB66841C643}"/>
          </ac:spMkLst>
        </pc:spChg>
        <pc:spChg chg="add mod">
          <ac:chgData name="Natalí Paola Cortés Molano" userId="d12ec2b0-ff75-45f1-a6b5-2827c2ef08e1" providerId="ADAL" clId="{3A6DE7AE-1FDC-46E4-905D-8FE9B99E3F94}" dt="2024-04-26T20:24:14.765" v="214" actId="1076"/>
          <ac:spMkLst>
            <pc:docMk/>
            <pc:sldMk cId="4106475147" sldId="262"/>
            <ac:spMk id="15" creationId="{1A848BB8-10F8-FD8C-01FA-5F655D5662BB}"/>
          </ac:spMkLst>
        </pc:spChg>
        <pc:spChg chg="add mod">
          <ac:chgData name="Natalí Paola Cortés Molano" userId="d12ec2b0-ff75-45f1-a6b5-2827c2ef08e1" providerId="ADAL" clId="{3A6DE7AE-1FDC-46E4-905D-8FE9B99E3F94}" dt="2024-04-26T20:24:14.765" v="214" actId="1076"/>
          <ac:spMkLst>
            <pc:docMk/>
            <pc:sldMk cId="4106475147" sldId="262"/>
            <ac:spMk id="16" creationId="{D837797E-843E-C23F-64A1-404CD12DA026}"/>
          </ac:spMkLst>
        </pc:spChg>
        <pc:spChg chg="add mod">
          <ac:chgData name="Natalí Paola Cortés Molano" userId="d12ec2b0-ff75-45f1-a6b5-2827c2ef08e1" providerId="ADAL" clId="{3A6DE7AE-1FDC-46E4-905D-8FE9B99E3F94}" dt="2024-04-26T20:24:14.765" v="214" actId="1076"/>
          <ac:spMkLst>
            <pc:docMk/>
            <pc:sldMk cId="4106475147" sldId="262"/>
            <ac:spMk id="17" creationId="{9B98FD4A-D73E-6E4D-C9C3-3CAF41F28CE1}"/>
          </ac:spMkLst>
        </pc:spChg>
        <pc:picChg chg="add mod">
          <ac:chgData name="Natalí Paola Cortés Molano" userId="d12ec2b0-ff75-45f1-a6b5-2827c2ef08e1" providerId="ADAL" clId="{3A6DE7AE-1FDC-46E4-905D-8FE9B99E3F94}" dt="2024-04-26T20:24:14.765" v="214" actId="1076"/>
          <ac:picMkLst>
            <pc:docMk/>
            <pc:sldMk cId="4106475147" sldId="262"/>
            <ac:picMk id="4" creationId="{7CF19226-9DEF-4A15-8D07-2AD2138919BF}"/>
          </ac:picMkLst>
        </pc:picChg>
      </pc:sldChg>
      <pc:sldChg chg="addSp modSp new mod addCm">
        <pc:chgData name="Natalí Paola Cortés Molano" userId="d12ec2b0-ff75-45f1-a6b5-2827c2ef08e1" providerId="ADAL" clId="{3A6DE7AE-1FDC-46E4-905D-8FE9B99E3F94}" dt="2024-04-26T20:29:13.794" v="232"/>
        <pc:sldMkLst>
          <pc:docMk/>
          <pc:sldMk cId="2054477082" sldId="263"/>
        </pc:sldMkLst>
        <pc:spChg chg="mod">
          <ac:chgData name="Natalí Paola Cortés Molano" userId="d12ec2b0-ff75-45f1-a6b5-2827c2ef08e1" providerId="ADAL" clId="{3A6DE7AE-1FDC-46E4-905D-8FE9B99E3F94}" dt="2024-04-26T20:27:56.978" v="216"/>
          <ac:spMkLst>
            <pc:docMk/>
            <pc:sldMk cId="2054477082" sldId="263"/>
            <ac:spMk id="2" creationId="{DCFB7F6A-A678-2ACD-555B-5D988B2A6F19}"/>
          </ac:spMkLst>
        </pc:spChg>
        <pc:spChg chg="mod">
          <ac:chgData name="Natalí Paola Cortés Molano" userId="d12ec2b0-ff75-45f1-a6b5-2827c2ef08e1" providerId="ADAL" clId="{3A6DE7AE-1FDC-46E4-905D-8FE9B99E3F94}" dt="2024-04-26T20:28:41.804" v="227" actId="5793"/>
          <ac:spMkLst>
            <pc:docMk/>
            <pc:sldMk cId="2054477082" sldId="263"/>
            <ac:spMk id="3" creationId="{BABA0EFE-4390-A072-1130-22A078288EF7}"/>
          </ac:spMkLst>
        </pc:spChg>
        <pc:picChg chg="add mod">
          <ac:chgData name="Natalí Paola Cortés Molano" userId="d12ec2b0-ff75-45f1-a6b5-2827c2ef08e1" providerId="ADAL" clId="{3A6DE7AE-1FDC-46E4-905D-8FE9B99E3F94}" dt="2024-04-26T20:28:49.268" v="229" actId="1076"/>
          <ac:picMkLst>
            <pc:docMk/>
            <pc:sldMk cId="2054477082" sldId="263"/>
            <ac:picMk id="4" creationId="{22CFD0C0-2940-C1A0-5BD0-63C281F4F689}"/>
          </ac:picMkLst>
        </pc:picChg>
        <pc:picChg chg="add mod">
          <ac:chgData name="Natalí Paola Cortés Molano" userId="d12ec2b0-ff75-45f1-a6b5-2827c2ef08e1" providerId="ADAL" clId="{3A6DE7AE-1FDC-46E4-905D-8FE9B99E3F94}" dt="2024-04-26T20:29:06.779" v="231" actId="1076"/>
          <ac:picMkLst>
            <pc:docMk/>
            <pc:sldMk cId="2054477082" sldId="263"/>
            <ac:picMk id="5" creationId="{99416DE1-81A4-6F4F-710C-993B9A82A4D3}"/>
          </ac:picMkLst>
        </pc:picChg>
      </pc:sldChg>
      <pc:sldChg chg="addSp delSp modSp new mod">
        <pc:chgData name="Natalí Paola Cortés Molano" userId="d12ec2b0-ff75-45f1-a6b5-2827c2ef08e1" providerId="ADAL" clId="{3A6DE7AE-1FDC-46E4-905D-8FE9B99E3F94}" dt="2024-04-26T20:29:50.898" v="239" actId="478"/>
        <pc:sldMkLst>
          <pc:docMk/>
          <pc:sldMk cId="3456328723" sldId="264"/>
        </pc:sldMkLst>
        <pc:spChg chg="mod">
          <ac:chgData name="Natalí Paola Cortés Molano" userId="d12ec2b0-ff75-45f1-a6b5-2827c2ef08e1" providerId="ADAL" clId="{3A6DE7AE-1FDC-46E4-905D-8FE9B99E3F94}" dt="2024-04-26T20:29:40.928" v="237" actId="6549"/>
          <ac:spMkLst>
            <pc:docMk/>
            <pc:sldMk cId="3456328723" sldId="264"/>
            <ac:spMk id="2" creationId="{A5B8B6B3-0541-40C5-BE72-F3BDCDF07EE2}"/>
          </ac:spMkLst>
        </pc:spChg>
        <pc:spChg chg="del">
          <ac:chgData name="Natalí Paola Cortés Molano" userId="d12ec2b0-ff75-45f1-a6b5-2827c2ef08e1" providerId="ADAL" clId="{3A6DE7AE-1FDC-46E4-905D-8FE9B99E3F94}" dt="2024-04-26T20:29:50.898" v="239" actId="478"/>
          <ac:spMkLst>
            <pc:docMk/>
            <pc:sldMk cId="3456328723" sldId="264"/>
            <ac:spMk id="3" creationId="{A703A24D-1D1D-6883-7F65-4E715832402F}"/>
          </ac:spMkLst>
        </pc:spChg>
        <pc:spChg chg="add mod">
          <ac:chgData name="Natalí Paola Cortés Molano" userId="d12ec2b0-ff75-45f1-a6b5-2827c2ef08e1" providerId="ADAL" clId="{3A6DE7AE-1FDC-46E4-905D-8FE9B99E3F94}" dt="2024-04-26T20:29:47.283" v="238"/>
          <ac:spMkLst>
            <pc:docMk/>
            <pc:sldMk cId="3456328723" sldId="264"/>
            <ac:spMk id="5" creationId="{4EF850CB-B8A0-8004-1675-07D67183FC57}"/>
          </ac:spMkLst>
        </pc:spChg>
        <pc:picChg chg="add mod">
          <ac:chgData name="Natalí Paola Cortés Molano" userId="d12ec2b0-ff75-45f1-a6b5-2827c2ef08e1" providerId="ADAL" clId="{3A6DE7AE-1FDC-46E4-905D-8FE9B99E3F94}" dt="2024-04-26T20:29:47.283" v="238"/>
          <ac:picMkLst>
            <pc:docMk/>
            <pc:sldMk cId="3456328723" sldId="264"/>
            <ac:picMk id="4" creationId="{BCF283F1-82EF-A785-A90A-10A0223606D4}"/>
          </ac:picMkLst>
        </pc:picChg>
      </pc:sldChg>
      <pc:sldChg chg="addSp delSp modSp new mod">
        <pc:chgData name="Natalí Paola Cortés Molano" userId="d12ec2b0-ff75-45f1-a6b5-2827c2ef08e1" providerId="ADAL" clId="{3A6DE7AE-1FDC-46E4-905D-8FE9B99E3F94}" dt="2024-04-26T20:36:09.020" v="290" actId="20577"/>
        <pc:sldMkLst>
          <pc:docMk/>
          <pc:sldMk cId="2560920730" sldId="265"/>
        </pc:sldMkLst>
        <pc:spChg chg="mod">
          <ac:chgData name="Natalí Paola Cortés Molano" userId="d12ec2b0-ff75-45f1-a6b5-2827c2ef08e1" providerId="ADAL" clId="{3A6DE7AE-1FDC-46E4-905D-8FE9B99E3F94}" dt="2024-04-26T20:36:09.020" v="290" actId="20577"/>
          <ac:spMkLst>
            <pc:docMk/>
            <pc:sldMk cId="2560920730" sldId="265"/>
            <ac:spMk id="2" creationId="{C33EF22E-FE57-7F81-A9D9-3B0FC1CA194C}"/>
          </ac:spMkLst>
        </pc:spChg>
        <pc:spChg chg="mod">
          <ac:chgData name="Natalí Paola Cortés Molano" userId="d12ec2b0-ff75-45f1-a6b5-2827c2ef08e1" providerId="ADAL" clId="{3A6DE7AE-1FDC-46E4-905D-8FE9B99E3F94}" dt="2024-04-26T20:35:55.899" v="269" actId="14100"/>
          <ac:spMkLst>
            <pc:docMk/>
            <pc:sldMk cId="2560920730" sldId="265"/>
            <ac:spMk id="3" creationId="{2D935F2A-4299-4509-B796-69ABD8BDD58B}"/>
          </ac:spMkLst>
        </pc:spChg>
        <pc:picChg chg="add del mod">
          <ac:chgData name="Natalí Paola Cortés Molano" userId="d12ec2b0-ff75-45f1-a6b5-2827c2ef08e1" providerId="ADAL" clId="{3A6DE7AE-1FDC-46E4-905D-8FE9B99E3F94}" dt="2024-04-26T20:35:01.327" v="242" actId="478"/>
          <ac:picMkLst>
            <pc:docMk/>
            <pc:sldMk cId="2560920730" sldId="265"/>
            <ac:picMk id="4" creationId="{DA4A273C-BD0C-8C59-95DF-766D7BA1060A}"/>
          </ac:picMkLst>
        </pc:picChg>
        <pc:picChg chg="add mod">
          <ac:chgData name="Natalí Paola Cortés Molano" userId="d12ec2b0-ff75-45f1-a6b5-2827c2ef08e1" providerId="ADAL" clId="{3A6DE7AE-1FDC-46E4-905D-8FE9B99E3F94}" dt="2024-04-26T20:35:51.019" v="268" actId="1076"/>
          <ac:picMkLst>
            <pc:docMk/>
            <pc:sldMk cId="2560920730" sldId="265"/>
            <ac:picMk id="6" creationId="{12E6D087-F32E-C207-11CC-7FBFD46A052B}"/>
          </ac:picMkLst>
        </pc:picChg>
      </pc:sldChg>
      <pc:sldChg chg="modSp new mod">
        <pc:chgData name="Natalí Paola Cortés Molano" userId="d12ec2b0-ff75-45f1-a6b5-2827c2ef08e1" providerId="ADAL" clId="{3A6DE7AE-1FDC-46E4-905D-8FE9B99E3F94}" dt="2024-04-26T20:39:18.276" v="407" actId="20577"/>
        <pc:sldMkLst>
          <pc:docMk/>
          <pc:sldMk cId="272176997" sldId="266"/>
        </pc:sldMkLst>
        <pc:spChg chg="mod">
          <ac:chgData name="Natalí Paola Cortés Molano" userId="d12ec2b0-ff75-45f1-a6b5-2827c2ef08e1" providerId="ADAL" clId="{3A6DE7AE-1FDC-46E4-905D-8FE9B99E3F94}" dt="2024-04-26T20:37:24.627" v="309" actId="20577"/>
          <ac:spMkLst>
            <pc:docMk/>
            <pc:sldMk cId="272176997" sldId="266"/>
            <ac:spMk id="2" creationId="{70579402-AC6E-4210-57AD-84DEF89AE2B9}"/>
          </ac:spMkLst>
        </pc:spChg>
        <pc:spChg chg="mod">
          <ac:chgData name="Natalí Paola Cortés Molano" userId="d12ec2b0-ff75-45f1-a6b5-2827c2ef08e1" providerId="ADAL" clId="{3A6DE7AE-1FDC-46E4-905D-8FE9B99E3F94}" dt="2024-04-26T20:39:18.276" v="407" actId="20577"/>
          <ac:spMkLst>
            <pc:docMk/>
            <pc:sldMk cId="272176997" sldId="266"/>
            <ac:spMk id="3" creationId="{FE6C45CC-4DF0-FA0C-46BE-AD732908F0C9}"/>
          </ac:spMkLst>
        </pc:spChg>
      </pc:sldChg>
      <pc:sldChg chg="modSp add mod">
        <pc:chgData name="Natalí Paola Cortés Molano" userId="d12ec2b0-ff75-45f1-a6b5-2827c2ef08e1" providerId="ADAL" clId="{3A6DE7AE-1FDC-46E4-905D-8FE9B99E3F94}" dt="2024-04-26T20:40:22.992" v="418" actId="6549"/>
        <pc:sldMkLst>
          <pc:docMk/>
          <pc:sldMk cId="4248427402" sldId="267"/>
        </pc:sldMkLst>
        <pc:spChg chg="mod">
          <ac:chgData name="Natalí Paola Cortés Molano" userId="d12ec2b0-ff75-45f1-a6b5-2827c2ef08e1" providerId="ADAL" clId="{3A6DE7AE-1FDC-46E4-905D-8FE9B99E3F94}" dt="2024-04-26T20:40:22.992" v="418" actId="6549"/>
          <ac:spMkLst>
            <pc:docMk/>
            <pc:sldMk cId="4248427402" sldId="267"/>
            <ac:spMk id="2" creationId="{0211C577-7967-39E2-8869-7085A30426AE}"/>
          </ac:spMkLst>
        </pc:spChg>
      </pc:sldChg>
      <pc:sldChg chg="addSp delSp modSp new mod addCm modCm">
        <pc:chgData name="Natalí Paola Cortés Molano" userId="d12ec2b0-ff75-45f1-a6b5-2827c2ef08e1" providerId="ADAL" clId="{3A6DE7AE-1FDC-46E4-905D-8FE9B99E3F94}" dt="2024-04-26T20:46:46.358" v="542" actId="20577"/>
        <pc:sldMkLst>
          <pc:docMk/>
          <pc:sldMk cId="1445768335" sldId="268"/>
        </pc:sldMkLst>
        <pc:spChg chg="del mod">
          <ac:chgData name="Natalí Paola Cortés Molano" userId="d12ec2b0-ff75-45f1-a6b5-2827c2ef08e1" providerId="ADAL" clId="{3A6DE7AE-1FDC-46E4-905D-8FE9B99E3F94}" dt="2024-04-26T20:46:17.888" v="501" actId="21"/>
          <ac:spMkLst>
            <pc:docMk/>
            <pc:sldMk cId="1445768335" sldId="268"/>
            <ac:spMk id="2" creationId="{3844376F-FEB9-5D6E-32D6-5B6106786B0E}"/>
          </ac:spMkLst>
        </pc:spChg>
        <pc:spChg chg="mod">
          <ac:chgData name="Natalí Paola Cortés Molano" userId="d12ec2b0-ff75-45f1-a6b5-2827c2ef08e1" providerId="ADAL" clId="{3A6DE7AE-1FDC-46E4-905D-8FE9B99E3F94}" dt="2024-04-26T20:42:42.462" v="462" actId="6549"/>
          <ac:spMkLst>
            <pc:docMk/>
            <pc:sldMk cId="1445768335" sldId="268"/>
            <ac:spMk id="3" creationId="{CD957EFB-5449-E3A3-245C-E6D803F5FA45}"/>
          </ac:spMkLst>
        </pc:spChg>
        <pc:spChg chg="add mod">
          <ac:chgData name="Natalí Paola Cortés Molano" userId="d12ec2b0-ff75-45f1-a6b5-2827c2ef08e1" providerId="ADAL" clId="{3A6DE7AE-1FDC-46E4-905D-8FE9B99E3F94}" dt="2024-04-26T20:46:17.888" v="501" actId="21"/>
          <ac:spMkLst>
            <pc:docMk/>
            <pc:sldMk cId="1445768335" sldId="268"/>
            <ac:spMk id="5" creationId="{230FA0E7-D964-2FE6-492D-59608968C057}"/>
          </ac:spMkLst>
        </pc:spChg>
        <pc:spChg chg="add mod">
          <ac:chgData name="Natalí Paola Cortés Molano" userId="d12ec2b0-ff75-45f1-a6b5-2827c2ef08e1" providerId="ADAL" clId="{3A6DE7AE-1FDC-46E4-905D-8FE9B99E3F94}" dt="2024-04-26T20:46:46.358" v="542" actId="20577"/>
          <ac:spMkLst>
            <pc:docMk/>
            <pc:sldMk cId="1445768335" sldId="268"/>
            <ac:spMk id="6" creationId="{FAC25936-EBE3-2AA7-A560-99CBD684D9F9}"/>
          </ac:spMkLst>
        </pc:spChg>
      </pc:sldChg>
      <pc:sldChg chg="modSp new mod addCm">
        <pc:chgData name="Natalí Paola Cortés Molano" userId="d12ec2b0-ff75-45f1-a6b5-2827c2ef08e1" providerId="ADAL" clId="{3A6DE7AE-1FDC-46E4-905D-8FE9B99E3F94}" dt="2024-04-26T20:42:17.570" v="425"/>
        <pc:sldMkLst>
          <pc:docMk/>
          <pc:sldMk cId="2561947458" sldId="269"/>
        </pc:sldMkLst>
        <pc:spChg chg="mod">
          <ac:chgData name="Natalí Paola Cortés Molano" userId="d12ec2b0-ff75-45f1-a6b5-2827c2ef08e1" providerId="ADAL" clId="{3A6DE7AE-1FDC-46E4-905D-8FE9B99E3F94}" dt="2024-04-26T20:42:12.846" v="424"/>
          <ac:spMkLst>
            <pc:docMk/>
            <pc:sldMk cId="2561947458" sldId="269"/>
            <ac:spMk id="3" creationId="{0B348E28-F5F3-B3F6-CE83-91056C1BDFFB}"/>
          </ac:spMkLst>
        </pc:spChg>
      </pc:sldChg>
      <pc:sldChg chg="addSp modSp new mod ord">
        <pc:chgData name="Natalí Paola Cortés Molano" userId="d12ec2b0-ff75-45f1-a6b5-2827c2ef08e1" providerId="ADAL" clId="{3A6DE7AE-1FDC-46E4-905D-8FE9B99E3F94}" dt="2024-04-26T20:47:15.980" v="603" actId="20577"/>
        <pc:sldMkLst>
          <pc:docMk/>
          <pc:sldMk cId="1900899774" sldId="270"/>
        </pc:sldMkLst>
        <pc:spChg chg="mod">
          <ac:chgData name="Natalí Paola Cortés Molano" userId="d12ec2b0-ff75-45f1-a6b5-2827c2ef08e1" providerId="ADAL" clId="{3A6DE7AE-1FDC-46E4-905D-8FE9B99E3F94}" dt="2024-04-26T20:45:35.184" v="489" actId="20577"/>
          <ac:spMkLst>
            <pc:docMk/>
            <pc:sldMk cId="1900899774" sldId="270"/>
            <ac:spMk id="2" creationId="{83CB8F3B-E94B-DBE5-42FA-9ABC490FD510}"/>
          </ac:spMkLst>
        </pc:spChg>
        <pc:spChg chg="mod">
          <ac:chgData name="Natalí Paola Cortés Molano" userId="d12ec2b0-ff75-45f1-a6b5-2827c2ef08e1" providerId="ADAL" clId="{3A6DE7AE-1FDC-46E4-905D-8FE9B99E3F94}" dt="2024-04-26T20:46:09.322" v="500" actId="14100"/>
          <ac:spMkLst>
            <pc:docMk/>
            <pc:sldMk cId="1900899774" sldId="270"/>
            <ac:spMk id="3" creationId="{B46344D6-78D6-5E95-618C-4686C79B10A7}"/>
          </ac:spMkLst>
        </pc:spChg>
        <pc:spChg chg="add mod">
          <ac:chgData name="Natalí Paola Cortés Molano" userId="d12ec2b0-ff75-45f1-a6b5-2827c2ef08e1" providerId="ADAL" clId="{3A6DE7AE-1FDC-46E4-905D-8FE9B99E3F94}" dt="2024-04-26T20:47:15.980" v="603" actId="20577"/>
          <ac:spMkLst>
            <pc:docMk/>
            <pc:sldMk cId="1900899774" sldId="270"/>
            <ac:spMk id="5" creationId="{3844376F-FEB9-5D6E-32D6-5B6106786B0E}"/>
          </ac:spMkLst>
        </pc:spChg>
        <pc:picChg chg="add mod">
          <ac:chgData name="Natalí Paola Cortés Molano" userId="d12ec2b0-ff75-45f1-a6b5-2827c2ef08e1" providerId="ADAL" clId="{3A6DE7AE-1FDC-46E4-905D-8FE9B99E3F94}" dt="2024-04-26T20:45:54.179" v="494" actId="14100"/>
          <ac:picMkLst>
            <pc:docMk/>
            <pc:sldMk cId="1900899774" sldId="270"/>
            <ac:picMk id="4" creationId="{B6943084-11AF-DE85-8449-E01D93EE1FA7}"/>
          </ac:picMkLst>
        </pc:picChg>
      </pc:sldChg>
      <pc:sldChg chg="addSp modSp add mod">
        <pc:chgData name="Natalí Paola Cortés Molano" userId="d12ec2b0-ff75-45f1-a6b5-2827c2ef08e1" providerId="ADAL" clId="{3A6DE7AE-1FDC-46E4-905D-8FE9B99E3F94}" dt="2024-04-26T20:44:12.296" v="474" actId="20577"/>
        <pc:sldMkLst>
          <pc:docMk/>
          <pc:sldMk cId="0" sldId="308"/>
        </pc:sldMkLst>
        <pc:spChg chg="add mod">
          <ac:chgData name="Natalí Paola Cortés Molano" userId="d12ec2b0-ff75-45f1-a6b5-2827c2ef08e1" providerId="ADAL" clId="{3A6DE7AE-1FDC-46E4-905D-8FE9B99E3F94}" dt="2024-04-26T20:44:05.853" v="471" actId="113"/>
          <ac:spMkLst>
            <pc:docMk/>
            <pc:sldMk cId="0" sldId="308"/>
            <ac:spMk id="4" creationId="{86039618-ECA7-2778-11A7-9A31682D0ECA}"/>
          </ac:spMkLst>
        </pc:spChg>
        <pc:spChg chg="add mod">
          <ac:chgData name="Natalí Paola Cortés Molano" userId="d12ec2b0-ff75-45f1-a6b5-2827c2ef08e1" providerId="ADAL" clId="{3A6DE7AE-1FDC-46E4-905D-8FE9B99E3F94}" dt="2024-04-26T20:44:12.296" v="474" actId="20577"/>
          <ac:spMkLst>
            <pc:docMk/>
            <pc:sldMk cId="0" sldId="308"/>
            <ac:spMk id="5" creationId="{393639DE-2CA3-6D94-F5A2-8BFBFAE51C66}"/>
          </ac:spMkLst>
        </pc:spChg>
        <pc:picChg chg="mod">
          <ac:chgData name="Natalí Paola Cortés Molano" userId="d12ec2b0-ff75-45f1-a6b5-2827c2ef08e1" providerId="ADAL" clId="{3A6DE7AE-1FDC-46E4-905D-8FE9B99E3F94}" dt="2024-04-26T20:43:58.682" v="468" actId="14100"/>
          <ac:picMkLst>
            <pc:docMk/>
            <pc:sldMk cId="0" sldId="308"/>
            <ac:picMk id="445" creationId="{00000000-0000-0000-0000-000000000000}"/>
          </ac:picMkLst>
        </pc:picChg>
      </pc:sldChg>
      <pc:sldChg chg="add del">
        <pc:chgData name="Natalí Paola Cortés Molano" userId="d12ec2b0-ff75-45f1-a6b5-2827c2ef08e1" providerId="ADAL" clId="{3A6DE7AE-1FDC-46E4-905D-8FE9B99E3F94}" dt="2024-04-26T20:45:13.390" v="486" actId="47"/>
        <pc:sldMkLst>
          <pc:docMk/>
          <pc:sldMk cId="3352306795" sldId="309"/>
        </pc:sldMkLst>
        <pc:spChg chg="mod">
          <ac:chgData name="Natalí Paola Cortés Molano" userId="d12ec2b0-ff75-45f1-a6b5-2827c2ef08e1" providerId="ADAL" clId="{3A6DE7AE-1FDC-46E4-905D-8FE9B99E3F94}" dt="2024-04-26T20:49:54.943" v="626" actId="20577"/>
          <ac:spMkLst>
            <pc:docMk/>
            <pc:sldMk cId="3352306795" sldId="309"/>
            <ac:spMk id="2" creationId="{8433A627-2F1F-1E6E-1FB1-60E321ED7495}"/>
          </ac:spMkLst>
        </pc:spChg>
        <pc:spChg chg="mod">
          <ac:chgData name="Natalí Paola Cortés Molano" userId="d12ec2b0-ff75-45f1-a6b5-2827c2ef08e1" providerId="ADAL" clId="{3A6DE7AE-1FDC-46E4-905D-8FE9B99E3F94}" dt="2024-04-26T20:50:36.081" v="633" actId="1076"/>
          <ac:spMkLst>
            <pc:docMk/>
            <pc:sldMk cId="3352306795" sldId="309"/>
            <ac:spMk id="3" creationId="{7AEB6058-7D98-10A0-2A8D-5A3CD77BBE11}"/>
          </ac:spMkLst>
        </pc:spChg>
        <pc:spChg chg="add mod">
          <ac:chgData name="Natalí Paola Cortés Molano" userId="d12ec2b0-ff75-45f1-a6b5-2827c2ef08e1" providerId="ADAL" clId="{3A6DE7AE-1FDC-46E4-905D-8FE9B99E3F94}" dt="2024-04-26T20:50:41.697" v="637" actId="1076"/>
          <ac:spMkLst>
            <pc:docMk/>
            <pc:sldMk cId="3352306795" sldId="309"/>
            <ac:spMk id="4" creationId="{D67648F0-8549-FA51-1557-856ED110DE75}"/>
          </ac:spMkLst>
        </pc:spChg>
        <pc:spChg chg="add mod">
          <ac:chgData name="Natalí Paola Cortés Molano" userId="d12ec2b0-ff75-45f1-a6b5-2827c2ef08e1" providerId="ADAL" clId="{3A6DE7AE-1FDC-46E4-905D-8FE9B99E3F94}" dt="2024-04-26T20:51:08.098" v="648" actId="14100"/>
          <ac:spMkLst>
            <pc:docMk/>
            <pc:sldMk cId="3352306795" sldId="309"/>
            <ac:spMk id="6" creationId="{70DDFB65-AED1-9E77-85E3-CFE1E0D3161E}"/>
          </ac:spMkLst>
        </pc:spChg>
        <pc:picChg chg="add mod">
          <ac:chgData name="Natalí Paola Cortés Molano" userId="d12ec2b0-ff75-45f1-a6b5-2827c2ef08e1" providerId="ADAL" clId="{3A6DE7AE-1FDC-46E4-905D-8FE9B99E3F94}" dt="2024-04-26T20:50:52.330" v="643" actId="1076"/>
          <ac:picMkLst>
            <pc:docMk/>
            <pc:sldMk cId="3352306795" sldId="309"/>
            <ac:picMk id="5" creationId="{62ECB7BD-4157-49D1-55A7-56C7BE45B9E2}"/>
          </ac:picMkLst>
        </pc:picChg>
        <pc:picChg chg="add mod">
          <ac:chgData name="Natalí Paola Cortés Molano" userId="d12ec2b0-ff75-45f1-a6b5-2827c2ef08e1" providerId="ADAL" clId="{3A6DE7AE-1FDC-46E4-905D-8FE9B99E3F94}" dt="2024-04-26T20:51:04.834" v="647" actId="14100"/>
          <ac:picMkLst>
            <pc:docMk/>
            <pc:sldMk cId="3352306795" sldId="309"/>
            <ac:picMk id="7" creationId="{2F4A19EB-C23B-EF93-B6E8-3A13CD17D0EF}"/>
          </ac:picMkLst>
        </pc:picChg>
      </pc:sldChg>
      <pc:sldChg chg="modSp add mod">
        <pc:chgData name="Natalí Paola Cortés Molano" userId="d12ec2b0-ff75-45f1-a6b5-2827c2ef08e1" providerId="ADAL" clId="{3A6DE7AE-1FDC-46E4-905D-8FE9B99E3F94}" dt="2024-04-26T20:50:06.492" v="628"/>
        <pc:sldMkLst>
          <pc:docMk/>
          <pc:sldMk cId="1608330904" sldId="310"/>
        </pc:sldMkLst>
        <pc:spChg chg="mod">
          <ac:chgData name="Natalí Paola Cortés Molano" userId="d12ec2b0-ff75-45f1-a6b5-2827c2ef08e1" providerId="ADAL" clId="{3A6DE7AE-1FDC-46E4-905D-8FE9B99E3F94}" dt="2024-04-26T20:50:06.492" v="628"/>
          <ac:spMkLst>
            <pc:docMk/>
            <pc:sldMk cId="1608330904" sldId="310"/>
            <ac:spMk id="2" creationId="{0211C577-7967-39E2-8869-7085A30426AE}"/>
          </ac:spMkLst>
        </pc:spChg>
      </pc:sldChg>
      <pc:sldChg chg="add del">
        <pc:chgData name="Natalí Paola Cortés Molano" userId="d12ec2b0-ff75-45f1-a6b5-2827c2ef08e1" providerId="ADAL" clId="{3A6DE7AE-1FDC-46E4-905D-8FE9B99E3F94}" dt="2024-04-26T20:44:52.102" v="478" actId="47"/>
        <pc:sldMkLst>
          <pc:docMk/>
          <pc:sldMk cId="1784733950" sldId="311"/>
        </pc:sldMkLst>
        <pc:spChg chg="add mod">
          <ac:chgData name="Natalí Paola Cortés Molano" userId="d12ec2b0-ff75-45f1-a6b5-2827c2ef08e1" providerId="ADAL" clId="{3A6DE7AE-1FDC-46E4-905D-8FE9B99E3F94}" dt="2024-04-26T20:52:07.204" v="650"/>
          <ac:spMkLst>
            <pc:docMk/>
            <pc:sldMk cId="1784733950" sldId="311"/>
            <ac:spMk id="4" creationId="{40BC0798-9D1C-63C9-2E3C-160252A76CE8}"/>
          </ac:spMkLst>
        </pc:spChg>
        <pc:spChg chg="add mod">
          <ac:chgData name="Natalí Paola Cortés Molano" userId="d12ec2b0-ff75-45f1-a6b5-2827c2ef08e1" providerId="ADAL" clId="{3A6DE7AE-1FDC-46E4-905D-8FE9B99E3F94}" dt="2024-04-26T20:52:07.204" v="650"/>
          <ac:spMkLst>
            <pc:docMk/>
            <pc:sldMk cId="1784733950" sldId="311"/>
            <ac:spMk id="5" creationId="{4F5BB1C0-55FF-753B-FC9A-4B1162EDA3E5}"/>
          </ac:spMkLst>
        </pc:spChg>
        <pc:picChg chg="add mod">
          <ac:chgData name="Natalí Paola Cortés Molano" userId="d12ec2b0-ff75-45f1-a6b5-2827c2ef08e1" providerId="ADAL" clId="{3A6DE7AE-1FDC-46E4-905D-8FE9B99E3F94}" dt="2024-04-26T20:52:07.204" v="650"/>
          <ac:picMkLst>
            <pc:docMk/>
            <pc:sldMk cId="1784733950" sldId="311"/>
            <ac:picMk id="6" creationId="{1ACC118A-860D-F7D8-71F1-79588993E753}"/>
          </ac:picMkLst>
        </pc:picChg>
        <pc:picChg chg="add mod">
          <ac:chgData name="Natalí Paola Cortés Molano" userId="d12ec2b0-ff75-45f1-a6b5-2827c2ef08e1" providerId="ADAL" clId="{3A6DE7AE-1FDC-46E4-905D-8FE9B99E3F94}" dt="2024-04-26T20:52:07.204" v="650"/>
          <ac:picMkLst>
            <pc:docMk/>
            <pc:sldMk cId="1784733950" sldId="311"/>
            <ac:picMk id="7" creationId="{93E93899-9184-D098-58FB-A2B2DC4A6914}"/>
          </ac:picMkLst>
        </pc:picChg>
      </pc:sldChg>
      <pc:sldChg chg="addSp modSp new mod">
        <pc:chgData name="Natalí Paola Cortés Molano" userId="d12ec2b0-ff75-45f1-a6b5-2827c2ef08e1" providerId="ADAL" clId="{3A6DE7AE-1FDC-46E4-905D-8FE9B99E3F94}" dt="2024-04-26T20:52:54.942" v="709" actId="20577"/>
        <pc:sldMkLst>
          <pc:docMk/>
          <pc:sldMk cId="3536864591" sldId="312"/>
        </pc:sldMkLst>
        <pc:spChg chg="mod">
          <ac:chgData name="Natalí Paola Cortés Molano" userId="d12ec2b0-ff75-45f1-a6b5-2827c2ef08e1" providerId="ADAL" clId="{3A6DE7AE-1FDC-46E4-905D-8FE9B99E3F94}" dt="2024-04-26T20:52:33.547" v="653"/>
          <ac:spMkLst>
            <pc:docMk/>
            <pc:sldMk cId="3536864591" sldId="312"/>
            <ac:spMk id="2" creationId="{B4FD4737-73F4-3A57-D1C8-58479E8A0011}"/>
          </ac:spMkLst>
        </pc:spChg>
        <pc:spChg chg="mod">
          <ac:chgData name="Natalí Paola Cortés Molano" userId="d12ec2b0-ff75-45f1-a6b5-2827c2ef08e1" providerId="ADAL" clId="{3A6DE7AE-1FDC-46E4-905D-8FE9B99E3F94}" dt="2024-04-26T20:52:54.942" v="709" actId="20577"/>
          <ac:spMkLst>
            <pc:docMk/>
            <pc:sldMk cId="3536864591" sldId="312"/>
            <ac:spMk id="3" creationId="{1F8C1663-B536-2B89-DDD8-A9556BD20C3B}"/>
          </ac:spMkLst>
        </pc:spChg>
        <pc:picChg chg="add mod">
          <ac:chgData name="Natalí Paola Cortés Molano" userId="d12ec2b0-ff75-45f1-a6b5-2827c2ef08e1" providerId="ADAL" clId="{3A6DE7AE-1FDC-46E4-905D-8FE9B99E3F94}" dt="2024-04-26T20:52:37.378" v="654" actId="1076"/>
          <ac:picMkLst>
            <pc:docMk/>
            <pc:sldMk cId="3536864591" sldId="312"/>
            <ac:picMk id="4" creationId="{8C2AEB8B-8FC2-9B0F-860D-650F9233DD45}"/>
          </ac:picMkLst>
        </pc:picChg>
      </pc:sldChg>
      <pc:sldChg chg="addSp delSp modSp new mod">
        <pc:chgData name="Natalí Paola Cortés Molano" userId="d12ec2b0-ff75-45f1-a6b5-2827c2ef08e1" providerId="ADAL" clId="{3A6DE7AE-1FDC-46E4-905D-8FE9B99E3F94}" dt="2024-04-26T21:00:01.845" v="727" actId="478"/>
        <pc:sldMkLst>
          <pc:docMk/>
          <pc:sldMk cId="258740252" sldId="313"/>
        </pc:sldMkLst>
        <pc:spChg chg="mod">
          <ac:chgData name="Natalí Paola Cortés Molano" userId="d12ec2b0-ff75-45f1-a6b5-2827c2ef08e1" providerId="ADAL" clId="{3A6DE7AE-1FDC-46E4-905D-8FE9B99E3F94}" dt="2024-04-26T20:57:42.481" v="720" actId="20577"/>
          <ac:spMkLst>
            <pc:docMk/>
            <pc:sldMk cId="258740252" sldId="313"/>
            <ac:spMk id="2" creationId="{6085F2B7-76B5-61D2-51F0-599716B415C7}"/>
          </ac:spMkLst>
        </pc:spChg>
        <pc:spChg chg="mod">
          <ac:chgData name="Natalí Paola Cortés Molano" userId="d12ec2b0-ff75-45f1-a6b5-2827c2ef08e1" providerId="ADAL" clId="{3A6DE7AE-1FDC-46E4-905D-8FE9B99E3F94}" dt="2024-04-26T20:58:36.518" v="723" actId="20577"/>
          <ac:spMkLst>
            <pc:docMk/>
            <pc:sldMk cId="258740252" sldId="313"/>
            <ac:spMk id="3" creationId="{806D9729-43AC-31AE-9E25-93F3FC39FAAA}"/>
          </ac:spMkLst>
        </pc:spChg>
        <pc:picChg chg="add mod">
          <ac:chgData name="Natalí Paola Cortés Molano" userId="d12ec2b0-ff75-45f1-a6b5-2827c2ef08e1" providerId="ADAL" clId="{3A6DE7AE-1FDC-46E4-905D-8FE9B99E3F94}" dt="2024-04-26T20:58:39.682" v="725" actId="1076"/>
          <ac:picMkLst>
            <pc:docMk/>
            <pc:sldMk cId="258740252" sldId="313"/>
            <ac:picMk id="4" creationId="{1F200CA9-2DDA-B435-5788-422086193863}"/>
          </ac:picMkLst>
        </pc:picChg>
        <pc:picChg chg="add del mod">
          <ac:chgData name="Natalí Paola Cortés Molano" userId="d12ec2b0-ff75-45f1-a6b5-2827c2ef08e1" providerId="ADAL" clId="{3A6DE7AE-1FDC-46E4-905D-8FE9B99E3F94}" dt="2024-04-26T21:00:01.845" v="727" actId="478"/>
          <ac:picMkLst>
            <pc:docMk/>
            <pc:sldMk cId="258740252" sldId="313"/>
            <ac:picMk id="5" creationId="{551DCC0B-61DB-A324-EA56-F59AA875C87E}"/>
          </ac:picMkLst>
        </pc:picChg>
      </pc:sldChg>
      <pc:sldChg chg="modSp new mod">
        <pc:chgData name="Natalí Paola Cortés Molano" userId="d12ec2b0-ff75-45f1-a6b5-2827c2ef08e1" providerId="ADAL" clId="{3A6DE7AE-1FDC-46E4-905D-8FE9B99E3F94}" dt="2024-04-26T21:00:08.234" v="742" actId="20577"/>
        <pc:sldMkLst>
          <pc:docMk/>
          <pc:sldMk cId="3521429857" sldId="314"/>
        </pc:sldMkLst>
        <pc:spChg chg="mod">
          <ac:chgData name="Natalí Paola Cortés Molano" userId="d12ec2b0-ff75-45f1-a6b5-2827c2ef08e1" providerId="ADAL" clId="{3A6DE7AE-1FDC-46E4-905D-8FE9B99E3F94}" dt="2024-04-26T21:00:08.234" v="742" actId="20577"/>
          <ac:spMkLst>
            <pc:docMk/>
            <pc:sldMk cId="3521429857" sldId="314"/>
            <ac:spMk id="2" creationId="{18877639-3B73-2DA8-76AF-892C58C3BB03}"/>
          </ac:spMkLst>
        </pc:spChg>
      </pc:sldChg>
      <pc:sldMasterChg chg="delSldLayout">
        <pc:chgData name="Natalí Paola Cortés Molano" userId="d12ec2b0-ff75-45f1-a6b5-2827c2ef08e1" providerId="ADAL" clId="{3A6DE7AE-1FDC-46E4-905D-8FE9B99E3F94}" dt="2024-04-26T20:45:13.390" v="486" actId="47"/>
        <pc:sldMasterMkLst>
          <pc:docMk/>
          <pc:sldMasterMk cId="1157177404" sldId="2147483648"/>
        </pc:sldMasterMkLst>
        <pc:sldLayoutChg chg="del">
          <pc:chgData name="Natalí Paola Cortés Molano" userId="d12ec2b0-ff75-45f1-a6b5-2827c2ef08e1" providerId="ADAL" clId="{3A6DE7AE-1FDC-46E4-905D-8FE9B99E3F94}" dt="2024-04-26T20:44:54.369" v="480" actId="47"/>
          <pc:sldLayoutMkLst>
            <pc:docMk/>
            <pc:sldMasterMk cId="1157177404" sldId="2147483648"/>
            <pc:sldLayoutMk cId="1630142832" sldId="2147483660"/>
          </pc:sldLayoutMkLst>
        </pc:sldLayoutChg>
        <pc:sldLayoutChg chg="del">
          <pc:chgData name="Natalí Paola Cortés Molano" userId="d12ec2b0-ff75-45f1-a6b5-2827c2ef08e1" providerId="ADAL" clId="{3A6DE7AE-1FDC-46E4-905D-8FE9B99E3F94}" dt="2024-04-26T20:45:13.390" v="486" actId="47"/>
          <pc:sldLayoutMkLst>
            <pc:docMk/>
            <pc:sldMasterMk cId="1157177404" sldId="2147483648"/>
            <pc:sldLayoutMk cId="2896221605" sldId="2147483660"/>
          </pc:sldLayoutMkLst>
        </pc:sldLayoutChg>
      </pc:sldMasterChg>
    </pc:docChg>
  </pc:docChgLst>
  <pc:docChgLst>
    <pc:chgData name="Natalí Paola Cortés Molano" userId="d12ec2b0-ff75-45f1-a6b5-2827c2ef08e1" providerId="ADAL" clId="{62ADD19D-3829-4875-9CFC-ACC7232A6B2D}"/>
    <pc:docChg chg="undo custSel addSld delSld modSld sldOrd delMainMaster">
      <pc:chgData name="Natalí Paola Cortés Molano" userId="d12ec2b0-ff75-45f1-a6b5-2827c2ef08e1" providerId="ADAL" clId="{62ADD19D-3829-4875-9CFC-ACC7232A6B2D}" dt="2024-05-13T21:46:56.699" v="2562" actId="20577"/>
      <pc:docMkLst>
        <pc:docMk/>
      </pc:docMkLst>
      <pc:sldChg chg="del">
        <pc:chgData name="Natalí Paola Cortés Molano" userId="d12ec2b0-ff75-45f1-a6b5-2827c2ef08e1" providerId="ADAL" clId="{62ADD19D-3829-4875-9CFC-ACC7232A6B2D}" dt="2024-05-13T17:03:04.172" v="678" actId="47"/>
        <pc:sldMkLst>
          <pc:docMk/>
          <pc:sldMk cId="1354086965" sldId="256"/>
        </pc:sldMkLst>
      </pc:sldChg>
      <pc:sldChg chg="del">
        <pc:chgData name="Natalí Paola Cortés Molano" userId="d12ec2b0-ff75-45f1-a6b5-2827c2ef08e1" providerId="ADAL" clId="{62ADD19D-3829-4875-9CFC-ACC7232A6B2D}" dt="2024-05-13T17:06:22.210" v="734" actId="47"/>
        <pc:sldMkLst>
          <pc:docMk/>
          <pc:sldMk cId="111024582" sldId="257"/>
        </pc:sldMkLst>
      </pc:sldChg>
      <pc:sldChg chg="modSp del mod setBg">
        <pc:chgData name="Natalí Paola Cortés Molano" userId="d12ec2b0-ff75-45f1-a6b5-2827c2ef08e1" providerId="ADAL" clId="{62ADD19D-3829-4875-9CFC-ACC7232A6B2D}" dt="2024-05-13T17:02:06.588" v="653" actId="47"/>
        <pc:sldMkLst>
          <pc:docMk/>
          <pc:sldMk cId="3311546337" sldId="259"/>
        </pc:sldMkLst>
        <pc:spChg chg="mod">
          <ac:chgData name="Natalí Paola Cortés Molano" userId="d12ec2b0-ff75-45f1-a6b5-2827c2ef08e1" providerId="ADAL" clId="{62ADD19D-3829-4875-9CFC-ACC7232A6B2D}" dt="2024-05-13T17:00:32.476" v="614"/>
          <ac:spMkLst>
            <pc:docMk/>
            <pc:sldMk cId="3311546337" sldId="259"/>
            <ac:spMk id="2" creationId="{C477CEBB-848A-55B5-823F-E51E0BC75DF4}"/>
          </ac:spMkLst>
        </pc:spChg>
        <pc:spChg chg="mod">
          <ac:chgData name="Natalí Paola Cortés Molano" userId="d12ec2b0-ff75-45f1-a6b5-2827c2ef08e1" providerId="ADAL" clId="{62ADD19D-3829-4875-9CFC-ACC7232A6B2D}" dt="2024-05-13T17:00:32.476" v="614"/>
          <ac:spMkLst>
            <pc:docMk/>
            <pc:sldMk cId="3311546337" sldId="259"/>
            <ac:spMk id="3" creationId="{5392C752-3503-9215-8099-0335A6A556AE}"/>
          </ac:spMkLst>
        </pc:spChg>
      </pc:sldChg>
      <pc:sldChg chg="addSp delSp modSp del">
        <pc:chgData name="Natalí Paola Cortés Molano" userId="d12ec2b0-ff75-45f1-a6b5-2827c2ef08e1" providerId="ADAL" clId="{62ADD19D-3829-4875-9CFC-ACC7232A6B2D}" dt="2024-05-13T17:15:47.924" v="887" actId="47"/>
        <pc:sldMkLst>
          <pc:docMk/>
          <pc:sldMk cId="2242777471" sldId="260"/>
        </pc:sldMkLst>
        <pc:picChg chg="add del mod">
          <ac:chgData name="Natalí Paola Cortés Molano" userId="d12ec2b0-ff75-45f1-a6b5-2827c2ef08e1" providerId="ADAL" clId="{62ADD19D-3829-4875-9CFC-ACC7232A6B2D}" dt="2024-05-13T17:08:41.573" v="771" actId="21"/>
          <ac:picMkLst>
            <pc:docMk/>
            <pc:sldMk cId="2242777471" sldId="260"/>
            <ac:picMk id="8" creationId="{4D2B8520-04B2-43D1-B829-B88CEA396E80}"/>
          </ac:picMkLst>
        </pc:picChg>
      </pc:sldChg>
      <pc:sldChg chg="del">
        <pc:chgData name="Natalí Paola Cortés Molano" userId="d12ec2b0-ff75-45f1-a6b5-2827c2ef08e1" providerId="ADAL" clId="{62ADD19D-3829-4875-9CFC-ACC7232A6B2D}" dt="2024-05-13T17:16:12.596" v="888" actId="47"/>
        <pc:sldMkLst>
          <pc:docMk/>
          <pc:sldMk cId="522541129" sldId="261"/>
        </pc:sldMkLst>
      </pc:sldChg>
      <pc:sldChg chg="addSp delSp del mod">
        <pc:chgData name="Natalí Paola Cortés Molano" userId="d12ec2b0-ff75-45f1-a6b5-2827c2ef08e1" providerId="ADAL" clId="{62ADD19D-3829-4875-9CFC-ACC7232A6B2D}" dt="2024-05-13T17:22:45.901" v="1068" actId="47"/>
        <pc:sldMkLst>
          <pc:docMk/>
          <pc:sldMk cId="4106475147" sldId="262"/>
        </pc:sldMkLst>
        <pc:picChg chg="add del">
          <ac:chgData name="Natalí Paola Cortés Molano" userId="d12ec2b0-ff75-45f1-a6b5-2827c2ef08e1" providerId="ADAL" clId="{62ADD19D-3829-4875-9CFC-ACC7232A6B2D}" dt="2024-05-13T17:18:14.125" v="900" actId="478"/>
          <ac:picMkLst>
            <pc:docMk/>
            <pc:sldMk cId="4106475147" sldId="262"/>
            <ac:picMk id="18" creationId="{1976E111-D9BD-4080-A461-161EEB296BE9}"/>
          </ac:picMkLst>
        </pc:picChg>
      </pc:sldChg>
      <pc:sldChg chg="modSp del mod modCm">
        <pc:chgData name="Natalí Paola Cortés Molano" userId="d12ec2b0-ff75-45f1-a6b5-2827c2ef08e1" providerId="ADAL" clId="{62ADD19D-3829-4875-9CFC-ACC7232A6B2D}" dt="2024-05-13T18:05:38.242" v="1167" actId="47"/>
        <pc:sldMkLst>
          <pc:docMk/>
          <pc:sldMk cId="2054477082" sldId="263"/>
        </pc:sldMkLst>
        <pc:spChg chg="mod">
          <ac:chgData name="Natalí Paola Cortés Molano" userId="d12ec2b0-ff75-45f1-a6b5-2827c2ef08e1" providerId="ADAL" clId="{62ADD19D-3829-4875-9CFC-ACC7232A6B2D}" dt="2024-05-10T21:46:11.185" v="575" actId="20577"/>
          <ac:spMkLst>
            <pc:docMk/>
            <pc:sldMk cId="2054477082" sldId="263"/>
            <ac:spMk id="3" creationId="{BABA0EFE-4390-A072-1130-22A078288EF7}"/>
          </ac:spMkLst>
        </pc:spChg>
      </pc:sldChg>
      <pc:sldChg chg="del">
        <pc:chgData name="Natalí Paola Cortés Molano" userId="d12ec2b0-ff75-45f1-a6b5-2827c2ef08e1" providerId="ADAL" clId="{62ADD19D-3829-4875-9CFC-ACC7232A6B2D}" dt="2024-05-13T18:07:05.370" v="1214" actId="47"/>
        <pc:sldMkLst>
          <pc:docMk/>
          <pc:sldMk cId="3456328723" sldId="264"/>
        </pc:sldMkLst>
      </pc:sldChg>
      <pc:sldChg chg="addSp delSp modSp del mod">
        <pc:chgData name="Natalí Paola Cortés Molano" userId="d12ec2b0-ff75-45f1-a6b5-2827c2ef08e1" providerId="ADAL" clId="{62ADD19D-3829-4875-9CFC-ACC7232A6B2D}" dt="2024-05-13T18:09:48.313" v="1250" actId="47"/>
        <pc:sldMkLst>
          <pc:docMk/>
          <pc:sldMk cId="2560920730" sldId="265"/>
        </pc:sldMkLst>
        <pc:spChg chg="del">
          <ac:chgData name="Natalí Paola Cortés Molano" userId="d12ec2b0-ff75-45f1-a6b5-2827c2ef08e1" providerId="ADAL" clId="{62ADD19D-3829-4875-9CFC-ACC7232A6B2D}" dt="2024-05-13T18:07:34.872" v="1218" actId="21"/>
          <ac:spMkLst>
            <pc:docMk/>
            <pc:sldMk cId="2560920730" sldId="265"/>
            <ac:spMk id="3" creationId="{2D935F2A-4299-4509-B796-69ABD8BDD58B}"/>
          </ac:spMkLst>
        </pc:spChg>
        <pc:spChg chg="add mod">
          <ac:chgData name="Natalí Paola Cortés Molano" userId="d12ec2b0-ff75-45f1-a6b5-2827c2ef08e1" providerId="ADAL" clId="{62ADD19D-3829-4875-9CFC-ACC7232A6B2D}" dt="2024-05-13T18:07:34.872" v="1218" actId="21"/>
          <ac:spMkLst>
            <pc:docMk/>
            <pc:sldMk cId="2560920730" sldId="265"/>
            <ac:spMk id="5" creationId="{F65C2DF6-402E-4F14-82BB-349C97FB6BA8}"/>
          </ac:spMkLst>
        </pc:spChg>
        <pc:picChg chg="del">
          <ac:chgData name="Natalí Paola Cortés Molano" userId="d12ec2b0-ff75-45f1-a6b5-2827c2ef08e1" providerId="ADAL" clId="{62ADD19D-3829-4875-9CFC-ACC7232A6B2D}" dt="2024-05-13T18:07:34.872" v="1218" actId="21"/>
          <ac:picMkLst>
            <pc:docMk/>
            <pc:sldMk cId="2560920730" sldId="265"/>
            <ac:picMk id="6" creationId="{12E6D087-F32E-C207-11CC-7FBFD46A052B}"/>
          </ac:picMkLst>
        </pc:picChg>
      </pc:sldChg>
      <pc:sldChg chg="modSp del mod">
        <pc:chgData name="Natalí Paola Cortés Molano" userId="d12ec2b0-ff75-45f1-a6b5-2827c2ef08e1" providerId="ADAL" clId="{62ADD19D-3829-4875-9CFC-ACC7232A6B2D}" dt="2024-05-13T18:12:04.741" v="1293" actId="47"/>
        <pc:sldMkLst>
          <pc:docMk/>
          <pc:sldMk cId="272176997" sldId="266"/>
        </pc:sldMkLst>
        <pc:spChg chg="mod">
          <ac:chgData name="Natalí Paola Cortés Molano" userId="d12ec2b0-ff75-45f1-a6b5-2827c2ef08e1" providerId="ADAL" clId="{62ADD19D-3829-4875-9CFC-ACC7232A6B2D}" dt="2024-05-01T00:13:07.922" v="474" actId="20577"/>
          <ac:spMkLst>
            <pc:docMk/>
            <pc:sldMk cId="272176997" sldId="266"/>
            <ac:spMk id="3" creationId="{FE6C45CC-4DF0-FA0C-46BE-AD732908F0C9}"/>
          </ac:spMkLst>
        </pc:spChg>
      </pc:sldChg>
      <pc:sldChg chg="del">
        <pc:chgData name="Natalí Paola Cortés Molano" userId="d12ec2b0-ff75-45f1-a6b5-2827c2ef08e1" providerId="ADAL" clId="{62ADD19D-3829-4875-9CFC-ACC7232A6B2D}" dt="2024-05-13T18:13:21.081" v="1314" actId="47"/>
        <pc:sldMkLst>
          <pc:docMk/>
          <pc:sldMk cId="4248427402" sldId="267"/>
        </pc:sldMkLst>
      </pc:sldChg>
      <pc:sldChg chg="del delCm">
        <pc:chgData name="Natalí Paola Cortés Molano" userId="d12ec2b0-ff75-45f1-a6b5-2827c2ef08e1" providerId="ADAL" clId="{62ADD19D-3829-4875-9CFC-ACC7232A6B2D}" dt="2024-05-13T18:14:48.201" v="1333" actId="47"/>
        <pc:sldMkLst>
          <pc:docMk/>
          <pc:sldMk cId="1445768335" sldId="268"/>
        </pc:sldMkLst>
      </pc:sldChg>
      <pc:sldChg chg="add del">
        <pc:chgData name="Natalí Paola Cortés Molano" userId="d12ec2b0-ff75-45f1-a6b5-2827c2ef08e1" providerId="ADAL" clId="{62ADD19D-3829-4875-9CFC-ACC7232A6B2D}" dt="2024-04-30T22:49:59.545" v="306" actId="47"/>
        <pc:sldMkLst>
          <pc:docMk/>
          <pc:sldMk cId="2561947458" sldId="269"/>
        </pc:sldMkLst>
      </pc:sldChg>
      <pc:sldChg chg="del">
        <pc:chgData name="Natalí Paola Cortés Molano" userId="d12ec2b0-ff75-45f1-a6b5-2827c2ef08e1" providerId="ADAL" clId="{62ADD19D-3829-4875-9CFC-ACC7232A6B2D}" dt="2024-05-13T18:32:25.431" v="1427" actId="47"/>
        <pc:sldMkLst>
          <pc:docMk/>
          <pc:sldMk cId="1900899774" sldId="270"/>
        </pc:sldMkLst>
      </pc:sldChg>
      <pc:sldChg chg="addSp delSp modSp del mod">
        <pc:chgData name="Natalí Paola Cortés Molano" userId="d12ec2b0-ff75-45f1-a6b5-2827c2ef08e1" providerId="ADAL" clId="{62ADD19D-3829-4875-9CFC-ACC7232A6B2D}" dt="2024-05-13T18:23:32.002" v="1392" actId="47"/>
        <pc:sldMkLst>
          <pc:docMk/>
          <pc:sldMk cId="0" sldId="308"/>
        </pc:sldMkLst>
        <pc:picChg chg="add del">
          <ac:chgData name="Natalí Paola Cortés Molano" userId="d12ec2b0-ff75-45f1-a6b5-2827c2ef08e1" providerId="ADAL" clId="{62ADD19D-3829-4875-9CFC-ACC7232A6B2D}" dt="2024-05-13T18:15:29.846" v="1335" actId="478"/>
          <ac:picMkLst>
            <pc:docMk/>
            <pc:sldMk cId="0" sldId="308"/>
            <ac:picMk id="7" creationId="{893EF291-EB22-4965-AA82-5682A581E188}"/>
          </ac:picMkLst>
        </pc:picChg>
        <pc:picChg chg="add del mod">
          <ac:chgData name="Natalí Paola Cortés Molano" userId="d12ec2b0-ff75-45f1-a6b5-2827c2ef08e1" providerId="ADAL" clId="{62ADD19D-3829-4875-9CFC-ACC7232A6B2D}" dt="2024-05-13T18:16:28.136" v="1369" actId="21"/>
          <ac:picMkLst>
            <pc:docMk/>
            <pc:sldMk cId="0" sldId="308"/>
            <ac:picMk id="10" creationId="{EBDA72A8-433F-4CC1-89DE-FEBD0E2CA639}"/>
          </ac:picMkLst>
        </pc:picChg>
        <pc:picChg chg="del">
          <ac:chgData name="Natalí Paola Cortés Molano" userId="d12ec2b0-ff75-45f1-a6b5-2827c2ef08e1" providerId="ADAL" clId="{62ADD19D-3829-4875-9CFC-ACC7232A6B2D}" dt="2024-05-13T18:15:54.375" v="1336" actId="478"/>
          <ac:picMkLst>
            <pc:docMk/>
            <pc:sldMk cId="0" sldId="308"/>
            <ac:picMk id="446" creationId="{00000000-0000-0000-0000-000000000000}"/>
          </ac:picMkLst>
        </pc:picChg>
      </pc:sldChg>
      <pc:sldChg chg="addSp delSp modSp del mod">
        <pc:chgData name="Natalí Paola Cortés Molano" userId="d12ec2b0-ff75-45f1-a6b5-2827c2ef08e1" providerId="ADAL" clId="{62ADD19D-3829-4875-9CFC-ACC7232A6B2D}" dt="2024-05-13T20:24:35.887" v="1615" actId="47"/>
        <pc:sldMkLst>
          <pc:docMk/>
          <pc:sldMk cId="3352306795" sldId="309"/>
        </pc:sldMkLst>
        <pc:spChg chg="del">
          <ac:chgData name="Natalí Paola Cortés Molano" userId="d12ec2b0-ff75-45f1-a6b5-2827c2ef08e1" providerId="ADAL" clId="{62ADD19D-3829-4875-9CFC-ACC7232A6B2D}" dt="2024-05-13T18:45:10.674" v="1583" actId="478"/>
          <ac:spMkLst>
            <pc:docMk/>
            <pc:sldMk cId="3352306795" sldId="309"/>
            <ac:spMk id="3" creationId="{7AEB6058-7D98-10A0-2A8D-5A3CD77BBE11}"/>
          </ac:spMkLst>
        </pc:spChg>
        <pc:spChg chg="del">
          <ac:chgData name="Natalí Paola Cortés Molano" userId="d12ec2b0-ff75-45f1-a6b5-2827c2ef08e1" providerId="ADAL" clId="{62ADD19D-3829-4875-9CFC-ACC7232A6B2D}" dt="2024-05-13T20:21:14.737" v="1587" actId="478"/>
          <ac:spMkLst>
            <pc:docMk/>
            <pc:sldMk cId="3352306795" sldId="309"/>
            <ac:spMk id="4" creationId="{D67648F0-8549-FA51-1557-856ED110DE75}"/>
          </ac:spMkLst>
        </pc:spChg>
        <pc:spChg chg="add del mod">
          <ac:chgData name="Natalí Paola Cortés Molano" userId="d12ec2b0-ff75-45f1-a6b5-2827c2ef08e1" providerId="ADAL" clId="{62ADD19D-3829-4875-9CFC-ACC7232A6B2D}" dt="2024-05-13T18:45:12.813" v="1584" actId="478"/>
          <ac:spMkLst>
            <pc:docMk/>
            <pc:sldMk cId="3352306795" sldId="309"/>
            <ac:spMk id="9" creationId="{1D2CF725-C1C0-45D2-80F1-41EA2BF65F83}"/>
          </ac:spMkLst>
        </pc:spChg>
        <pc:picChg chg="del">
          <ac:chgData name="Natalí Paola Cortés Molano" userId="d12ec2b0-ff75-45f1-a6b5-2827c2ef08e1" providerId="ADAL" clId="{62ADD19D-3829-4875-9CFC-ACC7232A6B2D}" dt="2024-05-13T20:21:17.377" v="1588" actId="478"/>
          <ac:picMkLst>
            <pc:docMk/>
            <pc:sldMk cId="3352306795" sldId="309"/>
            <ac:picMk id="5" creationId="{62ECB7BD-4157-49D1-55A7-56C7BE45B9E2}"/>
          </ac:picMkLst>
        </pc:picChg>
        <pc:picChg chg="add del mod">
          <ac:chgData name="Natalí Paola Cortés Molano" userId="d12ec2b0-ff75-45f1-a6b5-2827c2ef08e1" providerId="ADAL" clId="{62ADD19D-3829-4875-9CFC-ACC7232A6B2D}" dt="2024-05-13T20:21:41.312" v="1593" actId="21"/>
          <ac:picMkLst>
            <pc:docMk/>
            <pc:sldMk cId="3352306795" sldId="309"/>
            <ac:picMk id="11" creationId="{858014AF-9EC6-4AEF-B42E-ED5C08A2DFFA}"/>
          </ac:picMkLst>
        </pc:picChg>
      </pc:sldChg>
      <pc:sldChg chg="del">
        <pc:chgData name="Natalí Paola Cortés Molano" userId="d12ec2b0-ff75-45f1-a6b5-2827c2ef08e1" providerId="ADAL" clId="{62ADD19D-3829-4875-9CFC-ACC7232A6B2D}" dt="2024-05-13T18:42:49.432" v="1558" actId="47"/>
        <pc:sldMkLst>
          <pc:docMk/>
          <pc:sldMk cId="1608330904" sldId="310"/>
        </pc:sldMkLst>
      </pc:sldChg>
      <pc:sldChg chg="del">
        <pc:chgData name="Natalí Paola Cortés Molano" userId="d12ec2b0-ff75-45f1-a6b5-2827c2ef08e1" providerId="ADAL" clId="{62ADD19D-3829-4875-9CFC-ACC7232A6B2D}" dt="2024-05-13T20:24:40.219" v="1616" actId="47"/>
        <pc:sldMkLst>
          <pc:docMk/>
          <pc:sldMk cId="1784733950" sldId="311"/>
        </pc:sldMkLst>
      </pc:sldChg>
      <pc:sldChg chg="del">
        <pc:chgData name="Natalí Paola Cortés Molano" userId="d12ec2b0-ff75-45f1-a6b5-2827c2ef08e1" providerId="ADAL" clId="{62ADD19D-3829-4875-9CFC-ACC7232A6B2D}" dt="2024-05-13T20:27:00.397" v="1624" actId="47"/>
        <pc:sldMkLst>
          <pc:docMk/>
          <pc:sldMk cId="3536864591" sldId="312"/>
        </pc:sldMkLst>
      </pc:sldChg>
      <pc:sldChg chg="del">
        <pc:chgData name="Natalí Paola Cortés Molano" userId="d12ec2b0-ff75-45f1-a6b5-2827c2ef08e1" providerId="ADAL" clId="{62ADD19D-3829-4875-9CFC-ACC7232A6B2D}" dt="2024-05-13T20:34:30.036" v="1672" actId="47"/>
        <pc:sldMkLst>
          <pc:docMk/>
          <pc:sldMk cId="258740252" sldId="313"/>
        </pc:sldMkLst>
      </pc:sldChg>
      <pc:sldChg chg="addSp delSp modSp del mod">
        <pc:chgData name="Natalí Paola Cortés Molano" userId="d12ec2b0-ff75-45f1-a6b5-2827c2ef08e1" providerId="ADAL" clId="{62ADD19D-3829-4875-9CFC-ACC7232A6B2D}" dt="2024-05-13T20:39:18.657" v="1791" actId="47"/>
        <pc:sldMkLst>
          <pc:docMk/>
          <pc:sldMk cId="3521429857" sldId="314"/>
        </pc:sldMkLst>
        <pc:spChg chg="del">
          <ac:chgData name="Natalí Paola Cortés Molano" userId="d12ec2b0-ff75-45f1-a6b5-2827c2ef08e1" providerId="ADAL" clId="{62ADD19D-3829-4875-9CFC-ACC7232A6B2D}" dt="2024-04-30T22:06:58.266" v="1" actId="478"/>
          <ac:spMkLst>
            <pc:docMk/>
            <pc:sldMk cId="3521429857" sldId="314"/>
            <ac:spMk id="3" creationId="{CE3EBD38-3CB3-0E1D-2E69-D9CBCB5DD866}"/>
          </ac:spMkLst>
        </pc:spChg>
        <pc:spChg chg="add mod">
          <ac:chgData name="Natalí Paola Cortés Molano" userId="d12ec2b0-ff75-45f1-a6b5-2827c2ef08e1" providerId="ADAL" clId="{62ADD19D-3829-4875-9CFC-ACC7232A6B2D}" dt="2024-05-01T00:33:09.238" v="555" actId="20577"/>
          <ac:spMkLst>
            <pc:docMk/>
            <pc:sldMk cId="3521429857" sldId="314"/>
            <ac:spMk id="5" creationId="{F1904751-F9AE-4684-A698-D036ABA7A950}"/>
          </ac:spMkLst>
        </pc:spChg>
        <pc:graphicFrameChg chg="add del mod modGraphic">
          <ac:chgData name="Natalí Paola Cortés Molano" userId="d12ec2b0-ff75-45f1-a6b5-2827c2ef08e1" providerId="ADAL" clId="{62ADD19D-3829-4875-9CFC-ACC7232A6B2D}" dt="2024-05-13T20:35:20.880" v="1694" actId="21"/>
          <ac:graphicFrameMkLst>
            <pc:docMk/>
            <pc:sldMk cId="3521429857" sldId="314"/>
            <ac:graphicFrameMk id="4" creationId="{82915B6E-5D47-4921-B0A0-75F2E2514509}"/>
          </ac:graphicFrameMkLst>
        </pc:graphicFrameChg>
      </pc:sldChg>
      <pc:sldChg chg="modSp new del mod ord">
        <pc:chgData name="Natalí Paola Cortés Molano" userId="d12ec2b0-ff75-45f1-a6b5-2827c2ef08e1" providerId="ADAL" clId="{62ADD19D-3829-4875-9CFC-ACC7232A6B2D}" dt="2024-05-13T18:34:32.584" v="1517" actId="47"/>
        <pc:sldMkLst>
          <pc:docMk/>
          <pc:sldMk cId="4197531676" sldId="315"/>
        </pc:sldMkLst>
        <pc:spChg chg="mod">
          <ac:chgData name="Natalí Paola Cortés Molano" userId="d12ec2b0-ff75-45f1-a6b5-2827c2ef08e1" providerId="ADAL" clId="{62ADD19D-3829-4875-9CFC-ACC7232A6B2D}" dt="2024-04-30T22:12:12.136" v="47" actId="20577"/>
          <ac:spMkLst>
            <pc:docMk/>
            <pc:sldMk cId="4197531676" sldId="315"/>
            <ac:spMk id="2" creationId="{A8864B98-5BC0-40A1-B289-2168C92A6795}"/>
          </ac:spMkLst>
        </pc:spChg>
        <pc:spChg chg="mod">
          <ac:chgData name="Natalí Paola Cortés Molano" userId="d12ec2b0-ff75-45f1-a6b5-2827c2ef08e1" providerId="ADAL" clId="{62ADD19D-3829-4875-9CFC-ACC7232A6B2D}" dt="2024-05-01T00:21:09.526" v="535" actId="20577"/>
          <ac:spMkLst>
            <pc:docMk/>
            <pc:sldMk cId="4197531676" sldId="315"/>
            <ac:spMk id="3" creationId="{27792BBF-2744-4637-979A-9201E796E3A7}"/>
          </ac:spMkLst>
        </pc:spChg>
      </pc:sldChg>
      <pc:sldChg chg="modSp new del mod">
        <pc:chgData name="Natalí Paola Cortés Molano" userId="d12ec2b0-ff75-45f1-a6b5-2827c2ef08e1" providerId="ADAL" clId="{62ADD19D-3829-4875-9CFC-ACC7232A6B2D}" dt="2024-05-13T20:42:24.882" v="1841" actId="47"/>
        <pc:sldMkLst>
          <pc:docMk/>
          <pc:sldMk cId="69679877" sldId="316"/>
        </pc:sldMkLst>
        <pc:spChg chg="mod">
          <ac:chgData name="Natalí Paola Cortés Molano" userId="d12ec2b0-ff75-45f1-a6b5-2827c2ef08e1" providerId="ADAL" clId="{62ADD19D-3829-4875-9CFC-ACC7232A6B2D}" dt="2024-04-30T22:14:10.901" v="69" actId="20577"/>
          <ac:spMkLst>
            <pc:docMk/>
            <pc:sldMk cId="69679877" sldId="316"/>
            <ac:spMk id="2" creationId="{415E7562-460D-486D-89E8-307F031DE27A}"/>
          </ac:spMkLst>
        </pc:spChg>
        <pc:spChg chg="mod">
          <ac:chgData name="Natalí Paola Cortés Molano" userId="d12ec2b0-ff75-45f1-a6b5-2827c2ef08e1" providerId="ADAL" clId="{62ADD19D-3829-4875-9CFC-ACC7232A6B2D}" dt="2024-04-30T22:17:38.714" v="114" actId="20577"/>
          <ac:spMkLst>
            <pc:docMk/>
            <pc:sldMk cId="69679877" sldId="316"/>
            <ac:spMk id="3" creationId="{E3D58AB8-69FE-42D7-9687-DFA931D2E391}"/>
          </ac:spMkLst>
        </pc:spChg>
      </pc:sldChg>
      <pc:sldChg chg="addSp delSp modSp new del mod">
        <pc:chgData name="Natalí Paola Cortés Molano" userId="d12ec2b0-ff75-45f1-a6b5-2827c2ef08e1" providerId="ADAL" clId="{62ADD19D-3829-4875-9CFC-ACC7232A6B2D}" dt="2024-05-13T20:45:17.140" v="1898" actId="47"/>
        <pc:sldMkLst>
          <pc:docMk/>
          <pc:sldMk cId="1307892708" sldId="317"/>
        </pc:sldMkLst>
        <pc:spChg chg="mod">
          <ac:chgData name="Natalí Paola Cortés Molano" userId="d12ec2b0-ff75-45f1-a6b5-2827c2ef08e1" providerId="ADAL" clId="{62ADD19D-3829-4875-9CFC-ACC7232A6B2D}" dt="2024-04-30T22:17:51.463" v="116"/>
          <ac:spMkLst>
            <pc:docMk/>
            <pc:sldMk cId="1307892708" sldId="317"/>
            <ac:spMk id="2" creationId="{846C861C-2160-48D5-A02C-E31458F3FFC3}"/>
          </ac:spMkLst>
        </pc:spChg>
        <pc:spChg chg="del">
          <ac:chgData name="Natalí Paola Cortés Molano" userId="d12ec2b0-ff75-45f1-a6b5-2827c2ef08e1" providerId="ADAL" clId="{62ADD19D-3829-4875-9CFC-ACC7232A6B2D}" dt="2024-04-30T22:17:57.326" v="117" actId="478"/>
          <ac:spMkLst>
            <pc:docMk/>
            <pc:sldMk cId="1307892708" sldId="317"/>
            <ac:spMk id="3" creationId="{C82D2AE9-CE25-49FC-8E7E-94F9009E5C83}"/>
          </ac:spMkLst>
        </pc:spChg>
        <pc:graphicFrameChg chg="add del mod modGraphic">
          <ac:chgData name="Natalí Paola Cortés Molano" userId="d12ec2b0-ff75-45f1-a6b5-2827c2ef08e1" providerId="ADAL" clId="{62ADD19D-3829-4875-9CFC-ACC7232A6B2D}" dt="2024-05-13T20:42:51.373" v="1846" actId="21"/>
          <ac:graphicFrameMkLst>
            <pc:docMk/>
            <pc:sldMk cId="1307892708" sldId="317"/>
            <ac:graphicFrameMk id="4" creationId="{CB776F5A-42E6-4297-B903-BE0E5599AA75}"/>
          </ac:graphicFrameMkLst>
        </pc:graphicFrameChg>
      </pc:sldChg>
      <pc:sldChg chg="addSp delSp modSp new del mod">
        <pc:chgData name="Natalí Paola Cortés Molano" userId="d12ec2b0-ff75-45f1-a6b5-2827c2ef08e1" providerId="ADAL" clId="{62ADD19D-3829-4875-9CFC-ACC7232A6B2D}" dt="2024-05-13T20:47:13.470" v="1932" actId="47"/>
        <pc:sldMkLst>
          <pc:docMk/>
          <pc:sldMk cId="1838288382" sldId="318"/>
        </pc:sldMkLst>
        <pc:spChg chg="mod">
          <ac:chgData name="Natalí Paola Cortés Molano" userId="d12ec2b0-ff75-45f1-a6b5-2827c2ef08e1" providerId="ADAL" clId="{62ADD19D-3829-4875-9CFC-ACC7232A6B2D}" dt="2024-04-30T22:18:47.185" v="121"/>
          <ac:spMkLst>
            <pc:docMk/>
            <pc:sldMk cId="1838288382" sldId="318"/>
            <ac:spMk id="2" creationId="{F3FEBC63-B920-4226-900D-9C400EE766D2}"/>
          </ac:spMkLst>
        </pc:spChg>
        <pc:spChg chg="del">
          <ac:chgData name="Natalí Paola Cortés Molano" userId="d12ec2b0-ff75-45f1-a6b5-2827c2ef08e1" providerId="ADAL" clId="{62ADD19D-3829-4875-9CFC-ACC7232A6B2D}" dt="2024-04-30T22:19:16.719" v="122" actId="478"/>
          <ac:spMkLst>
            <pc:docMk/>
            <pc:sldMk cId="1838288382" sldId="318"/>
            <ac:spMk id="3" creationId="{B258F3D6-277A-4917-9611-55A17B87395B}"/>
          </ac:spMkLst>
        </pc:spChg>
        <pc:graphicFrameChg chg="add del mod">
          <ac:chgData name="Natalí Paola Cortés Molano" userId="d12ec2b0-ff75-45f1-a6b5-2827c2ef08e1" providerId="ADAL" clId="{62ADD19D-3829-4875-9CFC-ACC7232A6B2D}" dt="2024-05-13T20:46:01.908" v="1908" actId="21"/>
          <ac:graphicFrameMkLst>
            <pc:docMk/>
            <pc:sldMk cId="1838288382" sldId="318"/>
            <ac:graphicFrameMk id="4" creationId="{F5C339A9-8F4D-46F9-89A6-9D5C5CF45397}"/>
          </ac:graphicFrameMkLst>
        </pc:graphicFrameChg>
      </pc:sldChg>
      <pc:sldChg chg="addSp delSp modSp new del mod modNotesTx">
        <pc:chgData name="Natalí Paola Cortés Molano" userId="d12ec2b0-ff75-45f1-a6b5-2827c2ef08e1" providerId="ADAL" clId="{62ADD19D-3829-4875-9CFC-ACC7232A6B2D}" dt="2024-05-13T20:54:50.065" v="1991" actId="47"/>
        <pc:sldMkLst>
          <pc:docMk/>
          <pc:sldMk cId="819686628" sldId="319"/>
        </pc:sldMkLst>
        <pc:spChg chg="mod">
          <ac:chgData name="Natalí Paola Cortés Molano" userId="d12ec2b0-ff75-45f1-a6b5-2827c2ef08e1" providerId="ADAL" clId="{62ADD19D-3829-4875-9CFC-ACC7232A6B2D}" dt="2024-04-30T22:19:28.775" v="125"/>
          <ac:spMkLst>
            <pc:docMk/>
            <pc:sldMk cId="819686628" sldId="319"/>
            <ac:spMk id="2" creationId="{40D284D2-69C1-4348-A7B4-B6FCA44DDFDB}"/>
          </ac:spMkLst>
        </pc:spChg>
        <pc:spChg chg="del">
          <ac:chgData name="Natalí Paola Cortés Molano" userId="d12ec2b0-ff75-45f1-a6b5-2827c2ef08e1" providerId="ADAL" clId="{62ADD19D-3829-4875-9CFC-ACC7232A6B2D}" dt="2024-04-30T22:19:31.324" v="126" actId="478"/>
          <ac:spMkLst>
            <pc:docMk/>
            <pc:sldMk cId="819686628" sldId="319"/>
            <ac:spMk id="3" creationId="{210DEF41-EDA3-4B2E-96CF-96F410A763EA}"/>
          </ac:spMkLst>
        </pc:spChg>
        <pc:spChg chg="add del mod">
          <ac:chgData name="Natalí Paola Cortés Molano" userId="d12ec2b0-ff75-45f1-a6b5-2827c2ef08e1" providerId="ADAL" clId="{62ADD19D-3829-4875-9CFC-ACC7232A6B2D}" dt="2024-04-30T22:21:52.914" v="159" actId="478"/>
          <ac:spMkLst>
            <pc:docMk/>
            <pc:sldMk cId="819686628" sldId="319"/>
            <ac:spMk id="5" creationId="{283A19CF-943C-4E99-BE3B-4956EC45F581}"/>
          </ac:spMkLst>
        </pc:spChg>
        <pc:graphicFrameChg chg="add del mod">
          <ac:chgData name="Natalí Paola Cortés Molano" userId="d12ec2b0-ff75-45f1-a6b5-2827c2ef08e1" providerId="ADAL" clId="{62ADD19D-3829-4875-9CFC-ACC7232A6B2D}" dt="2024-05-13T20:47:34.020" v="1936" actId="21"/>
          <ac:graphicFrameMkLst>
            <pc:docMk/>
            <pc:sldMk cId="819686628" sldId="319"/>
            <ac:graphicFrameMk id="4" creationId="{64AA94DE-F2E0-4D49-8C5F-A0268C7A49B6}"/>
          </ac:graphicFrameMkLst>
        </pc:graphicFrameChg>
      </pc:sldChg>
      <pc:sldChg chg="addSp delSp modSp new del mod">
        <pc:chgData name="Natalí Paola Cortés Molano" userId="d12ec2b0-ff75-45f1-a6b5-2827c2ef08e1" providerId="ADAL" clId="{62ADD19D-3829-4875-9CFC-ACC7232A6B2D}" dt="2024-05-13T20:58:54.340" v="2034" actId="47"/>
        <pc:sldMkLst>
          <pc:docMk/>
          <pc:sldMk cId="3119055596" sldId="320"/>
        </pc:sldMkLst>
        <pc:spChg chg="mod">
          <ac:chgData name="Natalí Paola Cortés Molano" userId="d12ec2b0-ff75-45f1-a6b5-2827c2ef08e1" providerId="ADAL" clId="{62ADD19D-3829-4875-9CFC-ACC7232A6B2D}" dt="2024-04-30T22:22:13.602" v="161"/>
          <ac:spMkLst>
            <pc:docMk/>
            <pc:sldMk cId="3119055596" sldId="320"/>
            <ac:spMk id="2" creationId="{80366E55-0298-4467-9574-C8FF6A3D3F2E}"/>
          </ac:spMkLst>
        </pc:spChg>
        <pc:spChg chg="mod">
          <ac:chgData name="Natalí Paola Cortés Molano" userId="d12ec2b0-ff75-45f1-a6b5-2827c2ef08e1" providerId="ADAL" clId="{62ADD19D-3829-4875-9CFC-ACC7232A6B2D}" dt="2024-05-01T00:35:47.813" v="573" actId="20577"/>
          <ac:spMkLst>
            <pc:docMk/>
            <pc:sldMk cId="3119055596" sldId="320"/>
            <ac:spMk id="3" creationId="{1ACD40F4-8446-482F-B021-0C3E1101CC6A}"/>
          </ac:spMkLst>
        </pc:spChg>
        <pc:graphicFrameChg chg="add del mod modGraphic">
          <ac:chgData name="Natalí Paola Cortés Molano" userId="d12ec2b0-ff75-45f1-a6b5-2827c2ef08e1" providerId="ADAL" clId="{62ADD19D-3829-4875-9CFC-ACC7232A6B2D}" dt="2024-05-13T20:55:16.509" v="1997" actId="21"/>
          <ac:graphicFrameMkLst>
            <pc:docMk/>
            <pc:sldMk cId="3119055596" sldId="320"/>
            <ac:graphicFrameMk id="4" creationId="{778C6C24-04D9-4AE0-AA54-C0DABD953F24}"/>
          </ac:graphicFrameMkLst>
        </pc:graphicFrameChg>
      </pc:sldChg>
      <pc:sldChg chg="modSp new del mod">
        <pc:chgData name="Natalí Paola Cortés Molano" userId="d12ec2b0-ff75-45f1-a6b5-2827c2ef08e1" providerId="ADAL" clId="{62ADD19D-3829-4875-9CFC-ACC7232A6B2D}" dt="2024-05-13T20:59:25.781" v="2048" actId="47"/>
        <pc:sldMkLst>
          <pc:docMk/>
          <pc:sldMk cId="165842042" sldId="321"/>
        </pc:sldMkLst>
        <pc:spChg chg="mod">
          <ac:chgData name="Natalí Paola Cortés Molano" userId="d12ec2b0-ff75-45f1-a6b5-2827c2ef08e1" providerId="ADAL" clId="{62ADD19D-3829-4875-9CFC-ACC7232A6B2D}" dt="2024-04-30T22:42:16.250" v="180" actId="20577"/>
          <ac:spMkLst>
            <pc:docMk/>
            <pc:sldMk cId="165842042" sldId="321"/>
            <ac:spMk id="2" creationId="{DE10FA98-370B-4732-ADCE-E7D93D30D4CC}"/>
          </ac:spMkLst>
        </pc:spChg>
        <pc:spChg chg="mod">
          <ac:chgData name="Natalí Paola Cortés Molano" userId="d12ec2b0-ff75-45f1-a6b5-2827c2ef08e1" providerId="ADAL" clId="{62ADD19D-3829-4875-9CFC-ACC7232A6B2D}" dt="2024-04-30T22:43:09.777" v="257"/>
          <ac:spMkLst>
            <pc:docMk/>
            <pc:sldMk cId="165842042" sldId="321"/>
            <ac:spMk id="3" creationId="{8245E82C-ACB2-4339-AC2D-803C3ADAC6E3}"/>
          </ac:spMkLst>
        </pc:spChg>
      </pc:sldChg>
      <pc:sldChg chg="addSp delSp modSp new del mod">
        <pc:chgData name="Natalí Paola Cortés Molano" userId="d12ec2b0-ff75-45f1-a6b5-2827c2ef08e1" providerId="ADAL" clId="{62ADD19D-3829-4875-9CFC-ACC7232A6B2D}" dt="2024-05-13T21:02:15.286" v="2065" actId="47"/>
        <pc:sldMkLst>
          <pc:docMk/>
          <pc:sldMk cId="1922550249" sldId="322"/>
        </pc:sldMkLst>
        <pc:spChg chg="mod">
          <ac:chgData name="Natalí Paola Cortés Molano" userId="d12ec2b0-ff75-45f1-a6b5-2827c2ef08e1" providerId="ADAL" clId="{62ADD19D-3829-4875-9CFC-ACC7232A6B2D}" dt="2024-04-30T22:44:22.603" v="260"/>
          <ac:spMkLst>
            <pc:docMk/>
            <pc:sldMk cId="1922550249" sldId="322"/>
            <ac:spMk id="2" creationId="{AD73AC94-BC3B-4F77-9C4B-72495CD1A8E4}"/>
          </ac:spMkLst>
        </pc:spChg>
        <pc:spChg chg="del">
          <ac:chgData name="Natalí Paola Cortés Molano" userId="d12ec2b0-ff75-45f1-a6b5-2827c2ef08e1" providerId="ADAL" clId="{62ADD19D-3829-4875-9CFC-ACC7232A6B2D}" dt="2024-04-30T22:44:25.520" v="261" actId="478"/>
          <ac:spMkLst>
            <pc:docMk/>
            <pc:sldMk cId="1922550249" sldId="322"/>
            <ac:spMk id="3" creationId="{2592DC95-743D-43A3-81D7-B5F066193E97}"/>
          </ac:spMkLst>
        </pc:spChg>
        <pc:graphicFrameChg chg="add del mod">
          <ac:chgData name="Natalí Paola Cortés Molano" userId="d12ec2b0-ff75-45f1-a6b5-2827c2ef08e1" providerId="ADAL" clId="{62ADD19D-3829-4875-9CFC-ACC7232A6B2D}" dt="2024-05-13T21:00:48.987" v="2055" actId="21"/>
          <ac:graphicFrameMkLst>
            <pc:docMk/>
            <pc:sldMk cId="1922550249" sldId="322"/>
            <ac:graphicFrameMk id="4" creationId="{EE3037AA-1C23-48A6-9612-ABB8467BE443}"/>
          </ac:graphicFrameMkLst>
        </pc:graphicFrameChg>
      </pc:sldChg>
      <pc:sldChg chg="addSp delSp modSp new del mod">
        <pc:chgData name="Natalí Paola Cortés Molano" userId="d12ec2b0-ff75-45f1-a6b5-2827c2ef08e1" providerId="ADAL" clId="{62ADD19D-3829-4875-9CFC-ACC7232A6B2D}" dt="2024-05-13T21:03:09.998" v="2082" actId="47"/>
        <pc:sldMkLst>
          <pc:docMk/>
          <pc:sldMk cId="1404968738" sldId="323"/>
        </pc:sldMkLst>
        <pc:spChg chg="mod">
          <ac:chgData name="Natalí Paola Cortés Molano" userId="d12ec2b0-ff75-45f1-a6b5-2827c2ef08e1" providerId="ADAL" clId="{62ADD19D-3829-4875-9CFC-ACC7232A6B2D}" dt="2024-04-30T22:45:40.955" v="266"/>
          <ac:spMkLst>
            <pc:docMk/>
            <pc:sldMk cId="1404968738" sldId="323"/>
            <ac:spMk id="2" creationId="{8639ECC3-4420-4647-A8B8-3F7F37EACB02}"/>
          </ac:spMkLst>
        </pc:spChg>
        <pc:spChg chg="del">
          <ac:chgData name="Natalí Paola Cortés Molano" userId="d12ec2b0-ff75-45f1-a6b5-2827c2ef08e1" providerId="ADAL" clId="{62ADD19D-3829-4875-9CFC-ACC7232A6B2D}" dt="2024-04-30T22:45:44.071" v="268" actId="478"/>
          <ac:spMkLst>
            <pc:docMk/>
            <pc:sldMk cId="1404968738" sldId="323"/>
            <ac:spMk id="3" creationId="{ACAEB1A8-0136-49B9-94D8-31923E8587BB}"/>
          </ac:spMkLst>
        </pc:spChg>
        <pc:graphicFrameChg chg="add del mod">
          <ac:chgData name="Natalí Paola Cortés Molano" userId="d12ec2b0-ff75-45f1-a6b5-2827c2ef08e1" providerId="ADAL" clId="{62ADD19D-3829-4875-9CFC-ACC7232A6B2D}" dt="2024-05-13T21:02:30.104" v="2069" actId="21"/>
          <ac:graphicFrameMkLst>
            <pc:docMk/>
            <pc:sldMk cId="1404968738" sldId="323"/>
            <ac:graphicFrameMk id="4" creationId="{DFE78229-63C0-4A0D-B7AE-B158C2DAAEE0}"/>
          </ac:graphicFrameMkLst>
        </pc:graphicFrameChg>
      </pc:sldChg>
      <pc:sldChg chg="addSp delSp modSp new del mod">
        <pc:chgData name="Natalí Paola Cortés Molano" userId="d12ec2b0-ff75-45f1-a6b5-2827c2ef08e1" providerId="ADAL" clId="{62ADD19D-3829-4875-9CFC-ACC7232A6B2D}" dt="2024-05-13T21:04:29.257" v="2104" actId="47"/>
        <pc:sldMkLst>
          <pc:docMk/>
          <pc:sldMk cId="2214511580" sldId="324"/>
        </pc:sldMkLst>
        <pc:spChg chg="mod">
          <ac:chgData name="Natalí Paola Cortés Molano" userId="d12ec2b0-ff75-45f1-a6b5-2827c2ef08e1" providerId="ADAL" clId="{62ADD19D-3829-4875-9CFC-ACC7232A6B2D}" dt="2024-04-30T22:46:53.338" v="270"/>
          <ac:spMkLst>
            <pc:docMk/>
            <pc:sldMk cId="2214511580" sldId="324"/>
            <ac:spMk id="2" creationId="{5AA446CC-6DC5-4DA2-BB6D-609E8A858694}"/>
          </ac:spMkLst>
        </pc:spChg>
        <pc:spChg chg="del">
          <ac:chgData name="Natalí Paola Cortés Molano" userId="d12ec2b0-ff75-45f1-a6b5-2827c2ef08e1" providerId="ADAL" clId="{62ADD19D-3829-4875-9CFC-ACC7232A6B2D}" dt="2024-04-30T22:47:01.304" v="272" actId="478"/>
          <ac:spMkLst>
            <pc:docMk/>
            <pc:sldMk cId="2214511580" sldId="324"/>
            <ac:spMk id="3" creationId="{AA404D57-9D1B-46F8-AD57-5F3182D8E7AC}"/>
          </ac:spMkLst>
        </pc:spChg>
        <pc:graphicFrameChg chg="add del mod">
          <ac:chgData name="Natalí Paola Cortés Molano" userId="d12ec2b0-ff75-45f1-a6b5-2827c2ef08e1" providerId="ADAL" clId="{62ADD19D-3829-4875-9CFC-ACC7232A6B2D}" dt="2024-05-13T21:03:27.301" v="2086" actId="21"/>
          <ac:graphicFrameMkLst>
            <pc:docMk/>
            <pc:sldMk cId="2214511580" sldId="324"/>
            <ac:graphicFrameMk id="4" creationId="{356D15ED-663D-454C-B1D9-507DA153F7F7}"/>
          </ac:graphicFrameMkLst>
        </pc:graphicFrameChg>
      </pc:sldChg>
      <pc:sldChg chg="addSp delSp modSp new del mod">
        <pc:chgData name="Natalí Paola Cortés Molano" userId="d12ec2b0-ff75-45f1-a6b5-2827c2ef08e1" providerId="ADAL" clId="{62ADD19D-3829-4875-9CFC-ACC7232A6B2D}" dt="2024-05-13T21:05:33.650" v="2118" actId="47"/>
        <pc:sldMkLst>
          <pc:docMk/>
          <pc:sldMk cId="1653794841" sldId="325"/>
        </pc:sldMkLst>
        <pc:spChg chg="mod">
          <ac:chgData name="Natalí Paola Cortés Molano" userId="d12ec2b0-ff75-45f1-a6b5-2827c2ef08e1" providerId="ADAL" clId="{62ADD19D-3829-4875-9CFC-ACC7232A6B2D}" dt="2024-04-30T22:47:32.942" v="274"/>
          <ac:spMkLst>
            <pc:docMk/>
            <pc:sldMk cId="1653794841" sldId="325"/>
            <ac:spMk id="2" creationId="{C117195D-6CD8-4194-8332-D8691228F7A7}"/>
          </ac:spMkLst>
        </pc:spChg>
        <pc:graphicFrameChg chg="add del mod">
          <ac:chgData name="Natalí Paola Cortés Molano" userId="d12ec2b0-ff75-45f1-a6b5-2827c2ef08e1" providerId="ADAL" clId="{62ADD19D-3829-4875-9CFC-ACC7232A6B2D}" dt="2024-05-13T21:04:46.181" v="2109" actId="21"/>
          <ac:graphicFrameMkLst>
            <pc:docMk/>
            <pc:sldMk cId="1653794841" sldId="325"/>
            <ac:graphicFrameMk id="4" creationId="{FEA0A906-132E-4244-9DE5-E38969412D85}"/>
          </ac:graphicFrameMkLst>
        </pc:graphicFrameChg>
      </pc:sldChg>
      <pc:sldChg chg="addSp modSp new del mod">
        <pc:chgData name="Natalí Paola Cortés Molano" userId="d12ec2b0-ff75-45f1-a6b5-2827c2ef08e1" providerId="ADAL" clId="{62ADD19D-3829-4875-9CFC-ACC7232A6B2D}" dt="2024-05-01T00:38:43.897" v="574" actId="47"/>
        <pc:sldMkLst>
          <pc:docMk/>
          <pc:sldMk cId="436239552" sldId="326"/>
        </pc:sldMkLst>
        <pc:spChg chg="mod">
          <ac:chgData name="Natalí Paola Cortés Molano" userId="d12ec2b0-ff75-45f1-a6b5-2827c2ef08e1" providerId="ADAL" clId="{62ADD19D-3829-4875-9CFC-ACC7232A6B2D}" dt="2024-04-30T22:48:07.512" v="277"/>
          <ac:spMkLst>
            <pc:docMk/>
            <pc:sldMk cId="436239552" sldId="326"/>
            <ac:spMk id="2" creationId="{35F0AE29-490D-45F0-A6D4-8CB52B6D77BD}"/>
          </ac:spMkLst>
        </pc:spChg>
        <pc:graphicFrameChg chg="add mod">
          <ac:chgData name="Natalí Paola Cortés Molano" userId="d12ec2b0-ff75-45f1-a6b5-2827c2ef08e1" providerId="ADAL" clId="{62ADD19D-3829-4875-9CFC-ACC7232A6B2D}" dt="2024-04-30T22:48:11.680" v="278"/>
          <ac:graphicFrameMkLst>
            <pc:docMk/>
            <pc:sldMk cId="436239552" sldId="326"/>
            <ac:graphicFrameMk id="4" creationId="{37372757-8F85-41A6-BDD7-5C09963BB8F1}"/>
          </ac:graphicFrameMkLst>
        </pc:graphicFrameChg>
      </pc:sldChg>
      <pc:sldChg chg="modSp new del mod">
        <pc:chgData name="Natalí Paola Cortés Molano" userId="d12ec2b0-ff75-45f1-a6b5-2827c2ef08e1" providerId="ADAL" clId="{62ADD19D-3829-4875-9CFC-ACC7232A6B2D}" dt="2024-05-13T18:42:32.305" v="1546" actId="47"/>
        <pc:sldMkLst>
          <pc:docMk/>
          <pc:sldMk cId="104478583" sldId="327"/>
        </pc:sldMkLst>
        <pc:spChg chg="mod">
          <ac:chgData name="Natalí Paola Cortés Molano" userId="d12ec2b0-ff75-45f1-a6b5-2827c2ef08e1" providerId="ADAL" clId="{62ADD19D-3829-4875-9CFC-ACC7232A6B2D}" dt="2024-04-30T22:51:03.039" v="318" actId="20577"/>
          <ac:spMkLst>
            <pc:docMk/>
            <pc:sldMk cId="104478583" sldId="327"/>
            <ac:spMk id="2" creationId="{2DC4DFD3-83B9-434B-B904-6DA985C6A6FD}"/>
          </ac:spMkLst>
        </pc:spChg>
        <pc:spChg chg="mod">
          <ac:chgData name="Natalí Paola Cortés Molano" userId="d12ec2b0-ff75-45f1-a6b5-2827c2ef08e1" providerId="ADAL" clId="{62ADD19D-3829-4875-9CFC-ACC7232A6B2D}" dt="2024-05-01T00:16:19.706" v="486" actId="20577"/>
          <ac:spMkLst>
            <pc:docMk/>
            <pc:sldMk cId="104478583" sldId="327"/>
            <ac:spMk id="3" creationId="{6C51A19B-B648-44BA-90AA-3AC78891282A}"/>
          </ac:spMkLst>
        </pc:spChg>
      </pc:sldChg>
      <pc:sldChg chg="new del">
        <pc:chgData name="Natalí Paola Cortés Molano" userId="d12ec2b0-ff75-45f1-a6b5-2827c2ef08e1" providerId="ADAL" clId="{62ADD19D-3829-4875-9CFC-ACC7232A6B2D}" dt="2024-05-13T20:27:25.637" v="1637" actId="47"/>
        <pc:sldMkLst>
          <pc:docMk/>
          <pc:sldMk cId="3584214551" sldId="328"/>
        </pc:sldMkLst>
      </pc:sldChg>
      <pc:sldChg chg="modSp mod">
        <pc:chgData name="Natalí Paola Cortés Molano" userId="d12ec2b0-ff75-45f1-a6b5-2827c2ef08e1" providerId="ADAL" clId="{62ADD19D-3829-4875-9CFC-ACC7232A6B2D}" dt="2024-05-13T21:46:56.699" v="2562" actId="20577"/>
        <pc:sldMkLst>
          <pc:docMk/>
          <pc:sldMk cId="832713506" sldId="335"/>
        </pc:sldMkLst>
        <pc:spChg chg="mod">
          <ac:chgData name="Natalí Paola Cortés Molano" userId="d12ec2b0-ff75-45f1-a6b5-2827c2ef08e1" providerId="ADAL" clId="{62ADD19D-3829-4875-9CFC-ACC7232A6B2D}" dt="2024-05-13T21:46:56.699" v="2562" actId="20577"/>
          <ac:spMkLst>
            <pc:docMk/>
            <pc:sldMk cId="832713506" sldId="335"/>
            <ac:spMk id="4" creationId="{2188278F-A69B-EE47-BDD2-3A32D338815B}"/>
          </ac:spMkLst>
        </pc:spChg>
        <pc:spChg chg="mod">
          <ac:chgData name="Natalí Paola Cortés Molano" userId="d12ec2b0-ff75-45f1-a6b5-2827c2ef08e1" providerId="ADAL" clId="{62ADD19D-3829-4875-9CFC-ACC7232A6B2D}" dt="2024-05-13T16:59:03.087" v="607" actId="20577"/>
          <ac:spMkLst>
            <pc:docMk/>
            <pc:sldMk cId="832713506" sldId="335"/>
            <ac:spMk id="5" creationId="{F357EA90-8AB2-8A48-99CC-B5F718458499}"/>
          </ac:spMkLst>
        </pc:spChg>
      </pc:sldChg>
      <pc:sldChg chg="modSp mod">
        <pc:chgData name="Natalí Paola Cortés Molano" userId="d12ec2b0-ff75-45f1-a6b5-2827c2ef08e1" providerId="ADAL" clId="{62ADD19D-3829-4875-9CFC-ACC7232A6B2D}" dt="2024-05-13T17:03:01.463" v="677" actId="20577"/>
        <pc:sldMkLst>
          <pc:docMk/>
          <pc:sldMk cId="4109562596" sldId="422"/>
        </pc:sldMkLst>
        <pc:spChg chg="mod">
          <ac:chgData name="Natalí Paola Cortés Molano" userId="d12ec2b0-ff75-45f1-a6b5-2827c2ef08e1" providerId="ADAL" clId="{62ADD19D-3829-4875-9CFC-ACC7232A6B2D}" dt="2024-05-13T17:03:01.463" v="677" actId="20577"/>
          <ac:spMkLst>
            <pc:docMk/>
            <pc:sldMk cId="4109562596" sldId="422"/>
            <ac:spMk id="2" creationId="{65BBE95F-D81E-C8C9-4575-31580785E183}"/>
          </ac:spMkLst>
        </pc:spChg>
      </pc:sldChg>
      <pc:sldChg chg="addSp delSp modSp mod">
        <pc:chgData name="Natalí Paola Cortés Molano" userId="d12ec2b0-ff75-45f1-a6b5-2827c2ef08e1" providerId="ADAL" clId="{62ADD19D-3829-4875-9CFC-ACC7232A6B2D}" dt="2024-05-13T17:04:18.278" v="705" actId="14100"/>
        <pc:sldMkLst>
          <pc:docMk/>
          <pc:sldMk cId="390185122" sldId="2141412278"/>
        </pc:sldMkLst>
        <pc:spChg chg="del">
          <ac:chgData name="Natalí Paola Cortés Molano" userId="d12ec2b0-ff75-45f1-a6b5-2827c2ef08e1" providerId="ADAL" clId="{62ADD19D-3829-4875-9CFC-ACC7232A6B2D}" dt="2024-05-13T16:59:35.594" v="610" actId="478"/>
          <ac:spMkLst>
            <pc:docMk/>
            <pc:sldMk cId="390185122" sldId="2141412278"/>
            <ac:spMk id="7" creationId="{B0BF30E0-FC13-9DB5-CB44-51C3DCE5108F}"/>
          </ac:spMkLst>
        </pc:spChg>
        <pc:spChg chg="del">
          <ac:chgData name="Natalí Paola Cortés Molano" userId="d12ec2b0-ff75-45f1-a6b5-2827c2ef08e1" providerId="ADAL" clId="{62ADD19D-3829-4875-9CFC-ACC7232A6B2D}" dt="2024-05-13T16:59:35.594" v="610" actId="478"/>
          <ac:spMkLst>
            <pc:docMk/>
            <pc:sldMk cId="390185122" sldId="2141412278"/>
            <ac:spMk id="8" creationId="{B46AB739-CDC7-F642-22BE-044C7E915B09}"/>
          </ac:spMkLst>
        </pc:spChg>
        <pc:spChg chg="del">
          <ac:chgData name="Natalí Paola Cortés Molano" userId="d12ec2b0-ff75-45f1-a6b5-2827c2ef08e1" providerId="ADAL" clId="{62ADD19D-3829-4875-9CFC-ACC7232A6B2D}" dt="2024-05-13T16:59:35.594" v="610" actId="478"/>
          <ac:spMkLst>
            <pc:docMk/>
            <pc:sldMk cId="390185122" sldId="2141412278"/>
            <ac:spMk id="9" creationId="{F20C537D-CE93-7738-0A77-C7E18919955E}"/>
          </ac:spMkLst>
        </pc:spChg>
        <pc:spChg chg="del">
          <ac:chgData name="Natalí Paola Cortés Molano" userId="d12ec2b0-ff75-45f1-a6b5-2827c2ef08e1" providerId="ADAL" clId="{62ADD19D-3829-4875-9CFC-ACC7232A6B2D}" dt="2024-05-13T16:59:35.594" v="610" actId="478"/>
          <ac:spMkLst>
            <pc:docMk/>
            <pc:sldMk cId="390185122" sldId="2141412278"/>
            <ac:spMk id="10" creationId="{99E0CF34-C481-C130-5E08-00645EABC2B3}"/>
          </ac:spMkLst>
        </pc:spChg>
        <pc:spChg chg="del mod">
          <ac:chgData name="Natalí Paola Cortés Molano" userId="d12ec2b0-ff75-45f1-a6b5-2827c2ef08e1" providerId="ADAL" clId="{62ADD19D-3829-4875-9CFC-ACC7232A6B2D}" dt="2024-05-13T16:59:38.635" v="613" actId="478"/>
          <ac:spMkLst>
            <pc:docMk/>
            <pc:sldMk cId="390185122" sldId="2141412278"/>
            <ac:spMk id="13" creationId="{FBA34512-177F-311A-7281-041B688CCF2E}"/>
          </ac:spMkLst>
        </pc:spChg>
        <pc:spChg chg="add del mod">
          <ac:chgData name="Natalí Paola Cortés Molano" userId="d12ec2b0-ff75-45f1-a6b5-2827c2ef08e1" providerId="ADAL" clId="{62ADD19D-3829-4875-9CFC-ACC7232A6B2D}" dt="2024-05-13T17:03:54.938" v="684" actId="478"/>
          <ac:spMkLst>
            <pc:docMk/>
            <pc:sldMk cId="390185122" sldId="2141412278"/>
            <ac:spMk id="14" creationId="{999EEA56-8066-490E-82BF-E16F9541899B}"/>
          </ac:spMkLst>
        </pc:spChg>
        <pc:spChg chg="add mod">
          <ac:chgData name="Natalí Paola Cortés Molano" userId="d12ec2b0-ff75-45f1-a6b5-2827c2ef08e1" providerId="ADAL" clId="{62ADD19D-3829-4875-9CFC-ACC7232A6B2D}" dt="2024-05-13T17:04:18.278" v="705" actId="14100"/>
          <ac:spMkLst>
            <pc:docMk/>
            <pc:sldMk cId="390185122" sldId="2141412278"/>
            <ac:spMk id="15" creationId="{7BBA9DA2-3380-4DDF-910A-85BF314A2919}"/>
          </ac:spMkLst>
        </pc:spChg>
        <pc:spChg chg="add mod">
          <ac:chgData name="Natalí Paola Cortés Molano" userId="d12ec2b0-ff75-45f1-a6b5-2827c2ef08e1" providerId="ADAL" clId="{62ADD19D-3829-4875-9CFC-ACC7232A6B2D}" dt="2024-05-13T17:04:14.117" v="704" actId="1076"/>
          <ac:spMkLst>
            <pc:docMk/>
            <pc:sldMk cId="390185122" sldId="2141412278"/>
            <ac:spMk id="16" creationId="{7B02BF59-110D-4FF3-A32E-F6C7FF042268}"/>
          </ac:spMkLst>
        </pc:spChg>
        <pc:picChg chg="del">
          <ac:chgData name="Natalí Paola Cortés Molano" userId="d12ec2b0-ff75-45f1-a6b5-2827c2ef08e1" providerId="ADAL" clId="{62ADD19D-3829-4875-9CFC-ACC7232A6B2D}" dt="2024-05-13T16:59:35.594" v="610" actId="478"/>
          <ac:picMkLst>
            <pc:docMk/>
            <pc:sldMk cId="390185122" sldId="2141412278"/>
            <ac:picMk id="4" creationId="{78BE6852-BC34-1B44-7454-64859B39A4AA}"/>
          </ac:picMkLst>
        </pc:picChg>
        <pc:picChg chg="del">
          <ac:chgData name="Natalí Paola Cortés Molano" userId="d12ec2b0-ff75-45f1-a6b5-2827c2ef08e1" providerId="ADAL" clId="{62ADD19D-3829-4875-9CFC-ACC7232A6B2D}" dt="2024-05-13T16:59:30.622" v="609" actId="478"/>
          <ac:picMkLst>
            <pc:docMk/>
            <pc:sldMk cId="390185122" sldId="2141412278"/>
            <ac:picMk id="5" creationId="{70B5F6BF-F144-7E91-0BFB-14C56EC5B895}"/>
          </ac:picMkLst>
        </pc:picChg>
        <pc:picChg chg="del">
          <ac:chgData name="Natalí Paola Cortés Molano" userId="d12ec2b0-ff75-45f1-a6b5-2827c2ef08e1" providerId="ADAL" clId="{62ADD19D-3829-4875-9CFC-ACC7232A6B2D}" dt="2024-05-13T16:59:35.594" v="610" actId="478"/>
          <ac:picMkLst>
            <pc:docMk/>
            <pc:sldMk cId="390185122" sldId="2141412278"/>
            <ac:picMk id="11" creationId="{9317A490-EC3C-D376-9983-F3EAD8D3CE9D}"/>
          </ac:picMkLst>
        </pc:picChg>
        <pc:picChg chg="del">
          <ac:chgData name="Natalí Paola Cortés Molano" userId="d12ec2b0-ff75-45f1-a6b5-2827c2ef08e1" providerId="ADAL" clId="{62ADD19D-3829-4875-9CFC-ACC7232A6B2D}" dt="2024-05-13T16:59:37.321" v="611" actId="478"/>
          <ac:picMkLst>
            <pc:docMk/>
            <pc:sldMk cId="390185122" sldId="2141412278"/>
            <ac:picMk id="12" creationId="{275B4309-E36C-9503-AEC4-C06946081245}"/>
          </ac:picMkLst>
        </pc:picChg>
        <pc:cxnChg chg="del">
          <ac:chgData name="Natalí Paola Cortés Molano" userId="d12ec2b0-ff75-45f1-a6b5-2827c2ef08e1" providerId="ADAL" clId="{62ADD19D-3829-4875-9CFC-ACC7232A6B2D}" dt="2024-05-13T16:59:29.135" v="608" actId="478"/>
          <ac:cxnSpMkLst>
            <pc:docMk/>
            <pc:sldMk cId="390185122" sldId="2141412278"/>
            <ac:cxnSpMk id="6" creationId="{3A016214-9D08-4772-8911-B8679991B0FA}"/>
          </ac:cxnSpMkLst>
        </pc:cxnChg>
      </pc:sldChg>
      <pc:sldChg chg="addSp delSp modSp add mod">
        <pc:chgData name="Natalí Paola Cortés Molano" userId="d12ec2b0-ff75-45f1-a6b5-2827c2ef08e1" providerId="ADAL" clId="{62ADD19D-3829-4875-9CFC-ACC7232A6B2D}" dt="2024-05-13T17:06:59.201" v="760" actId="1076"/>
        <pc:sldMkLst>
          <pc:docMk/>
          <pc:sldMk cId="1825263947" sldId="2141412347"/>
        </pc:sldMkLst>
        <pc:spChg chg="mod">
          <ac:chgData name="Natalí Paola Cortés Molano" userId="d12ec2b0-ff75-45f1-a6b5-2827c2ef08e1" providerId="ADAL" clId="{62ADD19D-3829-4875-9CFC-ACC7232A6B2D}" dt="2024-05-13T17:06:38.845" v="747" actId="1076"/>
          <ac:spMkLst>
            <pc:docMk/>
            <pc:sldMk cId="1825263947" sldId="2141412347"/>
            <ac:spMk id="2" creationId="{4A03B6E6-FE16-53A1-85C5-7F9E5A29F9B9}"/>
          </ac:spMkLst>
        </pc:spChg>
        <pc:spChg chg="mod">
          <ac:chgData name="Natalí Paola Cortés Molano" userId="d12ec2b0-ff75-45f1-a6b5-2827c2ef08e1" providerId="ADAL" clId="{62ADD19D-3829-4875-9CFC-ACC7232A6B2D}" dt="2024-05-13T17:06:43.246" v="755" actId="1036"/>
          <ac:spMkLst>
            <pc:docMk/>
            <pc:sldMk cId="1825263947" sldId="2141412347"/>
            <ac:spMk id="4" creationId="{517A2FC4-BC11-3DB7-6004-34A97378F20A}"/>
          </ac:spMkLst>
        </pc:spChg>
        <pc:picChg chg="add del mod">
          <ac:chgData name="Natalí Paola Cortés Molano" userId="d12ec2b0-ff75-45f1-a6b5-2827c2ef08e1" providerId="ADAL" clId="{62ADD19D-3829-4875-9CFC-ACC7232A6B2D}" dt="2024-05-13T17:06:14.265" v="732" actId="21"/>
          <ac:picMkLst>
            <pc:docMk/>
            <pc:sldMk cId="1825263947" sldId="2141412347"/>
            <ac:picMk id="1026" creationId="{8F71C916-C938-496E-88CD-5BA7BFC9C748}"/>
          </ac:picMkLst>
        </pc:picChg>
        <pc:picChg chg="add del">
          <ac:chgData name="Natalí Paola Cortés Molano" userId="d12ec2b0-ff75-45f1-a6b5-2827c2ef08e1" providerId="ADAL" clId="{62ADD19D-3829-4875-9CFC-ACC7232A6B2D}" dt="2024-05-13T17:05:49.021" v="726" actId="478"/>
          <ac:picMkLst>
            <pc:docMk/>
            <pc:sldMk cId="1825263947" sldId="2141412347"/>
            <ac:picMk id="1028" creationId="{8C045F9D-5363-4443-AAF7-1590222BB46C}"/>
          </ac:picMkLst>
        </pc:picChg>
        <pc:picChg chg="add mod">
          <ac:chgData name="Natalí Paola Cortés Molano" userId="d12ec2b0-ff75-45f1-a6b5-2827c2ef08e1" providerId="ADAL" clId="{62ADD19D-3829-4875-9CFC-ACC7232A6B2D}" dt="2024-05-13T17:06:59.201" v="760" actId="1076"/>
          <ac:picMkLst>
            <pc:docMk/>
            <pc:sldMk cId="1825263947" sldId="2141412347"/>
            <ac:picMk id="1030" creationId="{1BFE84EB-BCE4-4951-B404-D2ED6E517302}"/>
          </ac:picMkLst>
        </pc:picChg>
      </pc:sldChg>
      <pc:sldChg chg="addSp delSp modSp add mod">
        <pc:chgData name="Natalí Paola Cortés Molano" userId="d12ec2b0-ff75-45f1-a6b5-2827c2ef08e1" providerId="ADAL" clId="{62ADD19D-3829-4875-9CFC-ACC7232A6B2D}" dt="2024-05-13T17:15:44.818" v="886" actId="1076"/>
        <pc:sldMkLst>
          <pc:docMk/>
          <pc:sldMk cId="2466897399" sldId="2141412348"/>
        </pc:sldMkLst>
        <pc:spChg chg="mod">
          <ac:chgData name="Natalí Paola Cortés Molano" userId="d12ec2b0-ff75-45f1-a6b5-2827c2ef08e1" providerId="ADAL" clId="{62ADD19D-3829-4875-9CFC-ACC7232A6B2D}" dt="2024-05-13T17:15:32.975" v="883" actId="1035"/>
          <ac:spMkLst>
            <pc:docMk/>
            <pc:sldMk cId="2466897399" sldId="2141412348"/>
            <ac:spMk id="2" creationId="{4A03B6E6-FE16-53A1-85C5-7F9E5A29F9B9}"/>
          </ac:spMkLst>
        </pc:spChg>
        <pc:spChg chg="mod">
          <ac:chgData name="Natalí Paola Cortés Molano" userId="d12ec2b0-ff75-45f1-a6b5-2827c2ef08e1" providerId="ADAL" clId="{62ADD19D-3829-4875-9CFC-ACC7232A6B2D}" dt="2024-05-13T17:15:40.803" v="885" actId="404"/>
          <ac:spMkLst>
            <pc:docMk/>
            <pc:sldMk cId="2466897399" sldId="2141412348"/>
            <ac:spMk id="4" creationId="{517A2FC4-BC11-3DB7-6004-34A97378F20A}"/>
          </ac:spMkLst>
        </pc:spChg>
        <pc:spChg chg="add mod">
          <ac:chgData name="Natalí Paola Cortés Molano" userId="d12ec2b0-ff75-45f1-a6b5-2827c2ef08e1" providerId="ADAL" clId="{62ADD19D-3829-4875-9CFC-ACC7232A6B2D}" dt="2024-05-13T17:14:24.840" v="827" actId="14100"/>
          <ac:spMkLst>
            <pc:docMk/>
            <pc:sldMk cId="2466897399" sldId="2141412348"/>
            <ac:spMk id="8" creationId="{581FABF2-49A6-4E14-9BC9-44D2FE4A362E}"/>
          </ac:spMkLst>
        </pc:spChg>
        <pc:spChg chg="add mod">
          <ac:chgData name="Natalí Paola Cortés Molano" userId="d12ec2b0-ff75-45f1-a6b5-2827c2ef08e1" providerId="ADAL" clId="{62ADD19D-3829-4875-9CFC-ACC7232A6B2D}" dt="2024-05-13T17:15:11.067" v="857" actId="1076"/>
          <ac:spMkLst>
            <pc:docMk/>
            <pc:sldMk cId="2466897399" sldId="2141412348"/>
            <ac:spMk id="10" creationId="{551A85D0-A80B-48AF-9286-52A07D15756B}"/>
          </ac:spMkLst>
        </pc:spChg>
        <pc:spChg chg="add mod">
          <ac:chgData name="Natalí Paola Cortés Molano" userId="d12ec2b0-ff75-45f1-a6b5-2827c2ef08e1" providerId="ADAL" clId="{62ADD19D-3829-4875-9CFC-ACC7232A6B2D}" dt="2024-05-13T17:15:19.879" v="869" actId="20577"/>
          <ac:spMkLst>
            <pc:docMk/>
            <pc:sldMk cId="2466897399" sldId="2141412348"/>
            <ac:spMk id="11" creationId="{A0B78C29-5D4A-4A3C-8488-AA3212679F27}"/>
          </ac:spMkLst>
        </pc:spChg>
        <pc:picChg chg="add mod">
          <ac:chgData name="Natalí Paola Cortés Molano" userId="d12ec2b0-ff75-45f1-a6b5-2827c2ef08e1" providerId="ADAL" clId="{62ADD19D-3829-4875-9CFC-ACC7232A6B2D}" dt="2024-05-13T17:15:44.818" v="886" actId="1076"/>
          <ac:picMkLst>
            <pc:docMk/>
            <pc:sldMk cId="2466897399" sldId="2141412348"/>
            <ac:picMk id="5" creationId="{69D517B5-DA1A-48FC-A034-52412CA98284}"/>
          </ac:picMkLst>
        </pc:picChg>
        <pc:picChg chg="add del mod">
          <ac:chgData name="Natalí Paola Cortés Molano" userId="d12ec2b0-ff75-45f1-a6b5-2827c2ef08e1" providerId="ADAL" clId="{62ADD19D-3829-4875-9CFC-ACC7232A6B2D}" dt="2024-05-13T17:11:25.067" v="775" actId="478"/>
          <ac:picMkLst>
            <pc:docMk/>
            <pc:sldMk cId="2466897399" sldId="2141412348"/>
            <ac:picMk id="6" creationId="{C6872CCF-A155-41D4-90B8-6D6E01782B14}"/>
          </ac:picMkLst>
        </pc:picChg>
        <pc:picChg chg="add mod">
          <ac:chgData name="Natalí Paola Cortés Molano" userId="d12ec2b0-ff75-45f1-a6b5-2827c2ef08e1" providerId="ADAL" clId="{62ADD19D-3829-4875-9CFC-ACC7232A6B2D}" dt="2024-05-13T17:15:05.877" v="856" actId="1076"/>
          <ac:picMkLst>
            <pc:docMk/>
            <pc:sldMk cId="2466897399" sldId="2141412348"/>
            <ac:picMk id="7" creationId="{F6983B3B-7DA7-4D6E-8415-8AEB5AB2F129}"/>
          </ac:picMkLst>
        </pc:picChg>
        <pc:picChg chg="del">
          <ac:chgData name="Natalí Paola Cortés Molano" userId="d12ec2b0-ff75-45f1-a6b5-2827c2ef08e1" providerId="ADAL" clId="{62ADD19D-3829-4875-9CFC-ACC7232A6B2D}" dt="2024-05-13T17:08:36.834" v="770" actId="478"/>
          <ac:picMkLst>
            <pc:docMk/>
            <pc:sldMk cId="2466897399" sldId="2141412348"/>
            <ac:picMk id="1030" creationId="{1BFE84EB-BCE4-4951-B404-D2ED6E517302}"/>
          </ac:picMkLst>
        </pc:picChg>
      </pc:sldChg>
      <pc:sldChg chg="addSp delSp modSp add mod modAnim">
        <pc:chgData name="Natalí Paola Cortés Molano" userId="d12ec2b0-ff75-45f1-a6b5-2827c2ef08e1" providerId="ADAL" clId="{62ADD19D-3829-4875-9CFC-ACC7232A6B2D}" dt="2024-05-13T18:02:01.784" v="1153" actId="1035"/>
        <pc:sldMkLst>
          <pc:docMk/>
          <pc:sldMk cId="2596817721" sldId="2141412349"/>
        </pc:sldMkLst>
        <pc:spChg chg="del">
          <ac:chgData name="Natalí Paola Cortés Molano" userId="d12ec2b0-ff75-45f1-a6b5-2827c2ef08e1" providerId="ADAL" clId="{62ADD19D-3829-4875-9CFC-ACC7232A6B2D}" dt="2024-05-13T17:17:52.137" v="896" actId="478"/>
          <ac:spMkLst>
            <pc:docMk/>
            <pc:sldMk cId="2596817721" sldId="2141412349"/>
            <ac:spMk id="4" creationId="{517A2FC4-BC11-3DB7-6004-34A97378F20A}"/>
          </ac:spMkLst>
        </pc:spChg>
        <pc:spChg chg="del">
          <ac:chgData name="Natalí Paola Cortés Molano" userId="d12ec2b0-ff75-45f1-a6b5-2827c2ef08e1" providerId="ADAL" clId="{62ADD19D-3829-4875-9CFC-ACC7232A6B2D}" dt="2024-05-13T17:17:02.359" v="890" actId="478"/>
          <ac:spMkLst>
            <pc:docMk/>
            <pc:sldMk cId="2596817721" sldId="2141412349"/>
            <ac:spMk id="8" creationId="{581FABF2-49A6-4E14-9BC9-44D2FE4A362E}"/>
          </ac:spMkLst>
        </pc:spChg>
        <pc:spChg chg="del">
          <ac:chgData name="Natalí Paola Cortés Molano" userId="d12ec2b0-ff75-45f1-a6b5-2827c2ef08e1" providerId="ADAL" clId="{62ADD19D-3829-4875-9CFC-ACC7232A6B2D}" dt="2024-05-13T17:17:06.145" v="891" actId="478"/>
          <ac:spMkLst>
            <pc:docMk/>
            <pc:sldMk cId="2596817721" sldId="2141412349"/>
            <ac:spMk id="10" creationId="{551A85D0-A80B-48AF-9286-52A07D15756B}"/>
          </ac:spMkLst>
        </pc:spChg>
        <pc:spChg chg="del">
          <ac:chgData name="Natalí Paola Cortés Molano" userId="d12ec2b0-ff75-45f1-a6b5-2827c2ef08e1" providerId="ADAL" clId="{62ADD19D-3829-4875-9CFC-ACC7232A6B2D}" dt="2024-05-13T17:17:06.145" v="891" actId="478"/>
          <ac:spMkLst>
            <pc:docMk/>
            <pc:sldMk cId="2596817721" sldId="2141412349"/>
            <ac:spMk id="11" creationId="{A0B78C29-5D4A-4A3C-8488-AA3212679F27}"/>
          </ac:spMkLst>
        </pc:spChg>
        <pc:spChg chg="add mod">
          <ac:chgData name="Natalí Paola Cortés Molano" userId="d12ec2b0-ff75-45f1-a6b5-2827c2ef08e1" providerId="ADAL" clId="{62ADD19D-3829-4875-9CFC-ACC7232A6B2D}" dt="2024-05-13T17:59:28.335" v="1096" actId="207"/>
          <ac:spMkLst>
            <pc:docMk/>
            <pc:sldMk cId="2596817721" sldId="2141412349"/>
            <ac:spMk id="13" creationId="{6AF1D063-07A2-4A66-AA09-9D33818E8503}"/>
          </ac:spMkLst>
        </pc:spChg>
        <pc:spChg chg="add mod ord">
          <ac:chgData name="Natalí Paola Cortés Molano" userId="d12ec2b0-ff75-45f1-a6b5-2827c2ef08e1" providerId="ADAL" clId="{62ADD19D-3829-4875-9CFC-ACC7232A6B2D}" dt="2024-05-13T18:00:06.939" v="1099" actId="166"/>
          <ac:spMkLst>
            <pc:docMk/>
            <pc:sldMk cId="2596817721" sldId="2141412349"/>
            <ac:spMk id="14" creationId="{6CAB1E23-F96D-471C-9FCA-9E4C9CD826EF}"/>
          </ac:spMkLst>
        </pc:spChg>
        <pc:spChg chg="add mod ord">
          <ac:chgData name="Natalí Paola Cortés Molano" userId="d12ec2b0-ff75-45f1-a6b5-2827c2ef08e1" providerId="ADAL" clId="{62ADD19D-3829-4875-9CFC-ACC7232A6B2D}" dt="2024-05-13T18:00:38.709" v="1109" actId="1035"/>
          <ac:spMkLst>
            <pc:docMk/>
            <pc:sldMk cId="2596817721" sldId="2141412349"/>
            <ac:spMk id="17" creationId="{2C65A34F-3AF3-4D5D-8F13-8CB3D3F07E4C}"/>
          </ac:spMkLst>
        </pc:spChg>
        <pc:spChg chg="add mod ord">
          <ac:chgData name="Natalí Paola Cortés Molano" userId="d12ec2b0-ff75-45f1-a6b5-2827c2ef08e1" providerId="ADAL" clId="{62ADD19D-3829-4875-9CFC-ACC7232A6B2D}" dt="2024-05-13T18:01:18.143" v="1139" actId="1076"/>
          <ac:spMkLst>
            <pc:docMk/>
            <pc:sldMk cId="2596817721" sldId="2141412349"/>
            <ac:spMk id="18" creationId="{7AD7AE27-E0D6-48C8-BB5E-B2ED35B1E2FD}"/>
          </ac:spMkLst>
        </pc:spChg>
        <pc:spChg chg="add mod ord">
          <ac:chgData name="Natalí Paola Cortés Molano" userId="d12ec2b0-ff75-45f1-a6b5-2827c2ef08e1" providerId="ADAL" clId="{62ADD19D-3829-4875-9CFC-ACC7232A6B2D}" dt="2024-05-13T18:01:25.250" v="1141" actId="1076"/>
          <ac:spMkLst>
            <pc:docMk/>
            <pc:sldMk cId="2596817721" sldId="2141412349"/>
            <ac:spMk id="19" creationId="{C574F7BB-42F2-430E-B75F-96AEBE0CBA89}"/>
          </ac:spMkLst>
        </pc:spChg>
        <pc:picChg chg="del">
          <ac:chgData name="Natalí Paola Cortés Molano" userId="d12ec2b0-ff75-45f1-a6b5-2827c2ef08e1" providerId="ADAL" clId="{62ADD19D-3829-4875-9CFC-ACC7232A6B2D}" dt="2024-05-13T17:17:08.031" v="892" actId="478"/>
          <ac:picMkLst>
            <pc:docMk/>
            <pc:sldMk cId="2596817721" sldId="2141412349"/>
            <ac:picMk id="5" creationId="{69D517B5-DA1A-48FC-A034-52412CA98284}"/>
          </ac:picMkLst>
        </pc:picChg>
        <pc:picChg chg="add mod">
          <ac:chgData name="Natalí Paola Cortés Molano" userId="d12ec2b0-ff75-45f1-a6b5-2827c2ef08e1" providerId="ADAL" clId="{62ADD19D-3829-4875-9CFC-ACC7232A6B2D}" dt="2024-05-13T17:18:49.997" v="926" actId="1035"/>
          <ac:picMkLst>
            <pc:docMk/>
            <pc:sldMk cId="2596817721" sldId="2141412349"/>
            <ac:picMk id="6" creationId="{09267363-82E7-44EA-8C1F-548B62D11ED8}"/>
          </ac:picMkLst>
        </pc:picChg>
        <pc:picChg chg="del">
          <ac:chgData name="Natalí Paola Cortés Molano" userId="d12ec2b0-ff75-45f1-a6b5-2827c2ef08e1" providerId="ADAL" clId="{62ADD19D-3829-4875-9CFC-ACC7232A6B2D}" dt="2024-05-13T17:17:06.145" v="891" actId="478"/>
          <ac:picMkLst>
            <pc:docMk/>
            <pc:sldMk cId="2596817721" sldId="2141412349"/>
            <ac:picMk id="7" creationId="{F6983B3B-7DA7-4D6E-8415-8AEB5AB2F129}"/>
          </ac:picMkLst>
        </pc:picChg>
        <pc:picChg chg="add mod ord modCrop">
          <ac:chgData name="Natalí Paola Cortés Molano" userId="d12ec2b0-ff75-45f1-a6b5-2827c2ef08e1" providerId="ADAL" clId="{62ADD19D-3829-4875-9CFC-ACC7232A6B2D}" dt="2024-05-13T18:02:01.784" v="1153" actId="1035"/>
          <ac:picMkLst>
            <pc:docMk/>
            <pc:sldMk cId="2596817721" sldId="2141412349"/>
            <ac:picMk id="12" creationId="{49D0D0B5-C32C-43EA-BA94-A0AF51A786C4}"/>
          </ac:picMkLst>
        </pc:picChg>
        <pc:picChg chg="add mod ord">
          <ac:chgData name="Natalí Paola Cortés Molano" userId="d12ec2b0-ff75-45f1-a6b5-2827c2ef08e1" providerId="ADAL" clId="{62ADD19D-3829-4875-9CFC-ACC7232A6B2D}" dt="2024-05-13T18:01:09.263" v="1137" actId="1076"/>
          <ac:picMkLst>
            <pc:docMk/>
            <pc:sldMk cId="2596817721" sldId="2141412349"/>
            <ac:picMk id="16" creationId="{B8B56D77-8962-4C57-9577-C19F9A8F9BAC}"/>
          </ac:picMkLst>
        </pc:picChg>
      </pc:sldChg>
      <pc:sldChg chg="addSp delSp modSp add mod modAnim">
        <pc:chgData name="Natalí Paola Cortés Molano" userId="d12ec2b0-ff75-45f1-a6b5-2827c2ef08e1" providerId="ADAL" clId="{62ADD19D-3829-4875-9CFC-ACC7232A6B2D}" dt="2024-05-13T18:17:53.494" v="1383" actId="20577"/>
        <pc:sldMkLst>
          <pc:docMk/>
          <pc:sldMk cId="445520592" sldId="2141412350"/>
        </pc:sldMkLst>
        <pc:spChg chg="mod">
          <ac:chgData name="Natalí Paola Cortés Molano" userId="d12ec2b0-ff75-45f1-a6b5-2827c2ef08e1" providerId="ADAL" clId="{62ADD19D-3829-4875-9CFC-ACC7232A6B2D}" dt="2024-05-13T18:02:21.227" v="1155"/>
          <ac:spMkLst>
            <pc:docMk/>
            <pc:sldMk cId="445520592" sldId="2141412350"/>
            <ac:spMk id="2" creationId="{4A03B6E6-FE16-53A1-85C5-7F9E5A29F9B9}"/>
          </ac:spMkLst>
        </pc:spChg>
        <pc:spChg chg="mod">
          <ac:chgData name="Natalí Paola Cortés Molano" userId="d12ec2b0-ff75-45f1-a6b5-2827c2ef08e1" providerId="ADAL" clId="{62ADD19D-3829-4875-9CFC-ACC7232A6B2D}" dt="2024-05-13T18:03:02.517" v="1158" actId="20577"/>
          <ac:spMkLst>
            <pc:docMk/>
            <pc:sldMk cId="445520592" sldId="2141412350"/>
            <ac:spMk id="4" creationId="{517A2FC4-BC11-3DB7-6004-34A97378F20A}"/>
          </ac:spMkLst>
        </pc:spChg>
        <pc:spChg chg="add mod">
          <ac:chgData name="Natalí Paola Cortés Molano" userId="d12ec2b0-ff75-45f1-a6b5-2827c2ef08e1" providerId="ADAL" clId="{62ADD19D-3829-4875-9CFC-ACC7232A6B2D}" dt="2024-05-13T18:17:40.216" v="1380" actId="17032"/>
          <ac:spMkLst>
            <pc:docMk/>
            <pc:sldMk cId="445520592" sldId="2141412350"/>
            <ac:spMk id="8" creationId="{48712574-7157-4B0D-A1DF-7843737BDA39}"/>
          </ac:spMkLst>
        </pc:spChg>
        <pc:spChg chg="add mod">
          <ac:chgData name="Natalí Paola Cortés Molano" userId="d12ec2b0-ff75-45f1-a6b5-2827c2ef08e1" providerId="ADAL" clId="{62ADD19D-3829-4875-9CFC-ACC7232A6B2D}" dt="2024-05-13T18:17:53.494" v="1383" actId="20577"/>
          <ac:spMkLst>
            <pc:docMk/>
            <pc:sldMk cId="445520592" sldId="2141412350"/>
            <ac:spMk id="10" creationId="{44543981-CE98-4187-BD76-BEB6F24EE49C}"/>
          </ac:spMkLst>
        </pc:spChg>
        <pc:picChg chg="add mod">
          <ac:chgData name="Natalí Paola Cortés Molano" userId="d12ec2b0-ff75-45f1-a6b5-2827c2ef08e1" providerId="ADAL" clId="{62ADD19D-3829-4875-9CFC-ACC7232A6B2D}" dt="2024-05-13T18:04:42.631" v="1163" actId="1076"/>
          <ac:picMkLst>
            <pc:docMk/>
            <pc:sldMk cId="445520592" sldId="2141412350"/>
            <ac:picMk id="5" creationId="{48ED0F46-46DD-4571-8DEB-21D706AD00C7}"/>
          </ac:picMkLst>
        </pc:picChg>
        <pc:picChg chg="add mod">
          <ac:chgData name="Natalí Paola Cortés Molano" userId="d12ec2b0-ff75-45f1-a6b5-2827c2ef08e1" providerId="ADAL" clId="{62ADD19D-3829-4875-9CFC-ACC7232A6B2D}" dt="2024-05-13T18:04:40.368" v="1162" actId="1076"/>
          <ac:picMkLst>
            <pc:docMk/>
            <pc:sldMk cId="445520592" sldId="2141412350"/>
            <ac:picMk id="7" creationId="{91F587B2-FF0C-4BF1-950E-715203EA2D91}"/>
          </ac:picMkLst>
        </pc:picChg>
        <pc:picChg chg="del">
          <ac:chgData name="Natalí Paola Cortés Molano" userId="d12ec2b0-ff75-45f1-a6b5-2827c2ef08e1" providerId="ADAL" clId="{62ADD19D-3829-4875-9CFC-ACC7232A6B2D}" dt="2024-05-13T18:02:23.558" v="1156" actId="478"/>
          <ac:picMkLst>
            <pc:docMk/>
            <pc:sldMk cId="445520592" sldId="2141412350"/>
            <ac:picMk id="1030" creationId="{1BFE84EB-BCE4-4951-B404-D2ED6E517302}"/>
          </ac:picMkLst>
        </pc:picChg>
      </pc:sldChg>
      <pc:sldChg chg="addSp delSp modSp add mod delAnim">
        <pc:chgData name="Natalí Paola Cortés Molano" userId="d12ec2b0-ff75-45f1-a6b5-2827c2ef08e1" providerId="ADAL" clId="{62ADD19D-3829-4875-9CFC-ACC7232A6B2D}" dt="2024-05-13T18:06:57.679" v="1213" actId="27636"/>
        <pc:sldMkLst>
          <pc:docMk/>
          <pc:sldMk cId="1224166860" sldId="2141412351"/>
        </pc:sldMkLst>
        <pc:spChg chg="mod">
          <ac:chgData name="Natalí Paola Cortés Molano" userId="d12ec2b0-ff75-45f1-a6b5-2827c2ef08e1" providerId="ADAL" clId="{62ADD19D-3829-4875-9CFC-ACC7232A6B2D}" dt="2024-05-13T18:06:57.679" v="1213" actId="27636"/>
          <ac:spMkLst>
            <pc:docMk/>
            <pc:sldMk cId="1224166860" sldId="2141412351"/>
            <ac:spMk id="2" creationId="{4A03B6E6-FE16-53A1-85C5-7F9E5A29F9B9}"/>
          </ac:spMkLst>
        </pc:spChg>
        <pc:spChg chg="del">
          <ac:chgData name="Natalí Paola Cortés Molano" userId="d12ec2b0-ff75-45f1-a6b5-2827c2ef08e1" providerId="ADAL" clId="{62ADD19D-3829-4875-9CFC-ACC7232A6B2D}" dt="2024-05-13T18:06:02.249" v="1169" actId="478"/>
          <ac:spMkLst>
            <pc:docMk/>
            <pc:sldMk cId="1224166860" sldId="2141412351"/>
            <ac:spMk id="4" creationId="{517A2FC4-BC11-3DB7-6004-34A97378F20A}"/>
          </ac:spMkLst>
        </pc:spChg>
        <pc:spChg chg="add mod">
          <ac:chgData name="Natalí Paola Cortés Molano" userId="d12ec2b0-ff75-45f1-a6b5-2827c2ef08e1" providerId="ADAL" clId="{62ADD19D-3829-4875-9CFC-ACC7232A6B2D}" dt="2024-05-13T18:06:45.791" v="1209" actId="20577"/>
          <ac:spMkLst>
            <pc:docMk/>
            <pc:sldMk cId="1224166860" sldId="2141412351"/>
            <ac:spMk id="8" creationId="{500A1876-E666-4533-95AE-DCD91116CAD8}"/>
          </ac:spMkLst>
        </pc:spChg>
        <pc:picChg chg="del">
          <ac:chgData name="Natalí Paola Cortés Molano" userId="d12ec2b0-ff75-45f1-a6b5-2827c2ef08e1" providerId="ADAL" clId="{62ADD19D-3829-4875-9CFC-ACC7232A6B2D}" dt="2024-05-13T18:06:02.249" v="1169" actId="478"/>
          <ac:picMkLst>
            <pc:docMk/>
            <pc:sldMk cId="1224166860" sldId="2141412351"/>
            <ac:picMk id="5" creationId="{48ED0F46-46DD-4571-8DEB-21D706AD00C7}"/>
          </ac:picMkLst>
        </pc:picChg>
        <pc:picChg chg="add mod">
          <ac:chgData name="Natalí Paola Cortés Molano" userId="d12ec2b0-ff75-45f1-a6b5-2827c2ef08e1" providerId="ADAL" clId="{62ADD19D-3829-4875-9CFC-ACC7232A6B2D}" dt="2024-05-13T18:06:27.609" v="1189" actId="1076"/>
          <ac:picMkLst>
            <pc:docMk/>
            <pc:sldMk cId="1224166860" sldId="2141412351"/>
            <ac:picMk id="6" creationId="{1D9A46CE-ED40-4AA0-8B72-5334B9CBAD1D}"/>
          </ac:picMkLst>
        </pc:picChg>
        <pc:picChg chg="del">
          <ac:chgData name="Natalí Paola Cortés Molano" userId="d12ec2b0-ff75-45f1-a6b5-2827c2ef08e1" providerId="ADAL" clId="{62ADD19D-3829-4875-9CFC-ACC7232A6B2D}" dt="2024-05-13T18:06:02.249" v="1169" actId="478"/>
          <ac:picMkLst>
            <pc:docMk/>
            <pc:sldMk cId="1224166860" sldId="2141412351"/>
            <ac:picMk id="7" creationId="{91F587B2-FF0C-4BF1-950E-715203EA2D91}"/>
          </ac:picMkLst>
        </pc:picChg>
      </pc:sldChg>
      <pc:sldChg chg="addSp delSp modSp add mod modAnim">
        <pc:chgData name="Natalí Paola Cortés Molano" userId="d12ec2b0-ff75-45f1-a6b5-2827c2ef08e1" providerId="ADAL" clId="{62ADD19D-3829-4875-9CFC-ACC7232A6B2D}" dt="2024-05-13T18:09:38.192" v="1249"/>
        <pc:sldMkLst>
          <pc:docMk/>
          <pc:sldMk cId="497890082" sldId="2141412352"/>
        </pc:sldMkLst>
        <pc:spChg chg="mod">
          <ac:chgData name="Natalí Paola Cortés Molano" userId="d12ec2b0-ff75-45f1-a6b5-2827c2ef08e1" providerId="ADAL" clId="{62ADD19D-3829-4875-9CFC-ACC7232A6B2D}" dt="2024-05-13T18:08:08.995" v="1245" actId="20577"/>
          <ac:spMkLst>
            <pc:docMk/>
            <pc:sldMk cId="497890082" sldId="2141412352"/>
            <ac:spMk id="2" creationId="{4A03B6E6-FE16-53A1-85C5-7F9E5A29F9B9}"/>
          </ac:spMkLst>
        </pc:spChg>
        <pc:spChg chg="add mod">
          <ac:chgData name="Natalí Paola Cortés Molano" userId="d12ec2b0-ff75-45f1-a6b5-2827c2ef08e1" providerId="ADAL" clId="{62ADD19D-3829-4875-9CFC-ACC7232A6B2D}" dt="2024-05-13T18:08:19.773" v="1248" actId="1076"/>
          <ac:spMkLst>
            <pc:docMk/>
            <pc:sldMk cId="497890082" sldId="2141412352"/>
            <ac:spMk id="5" creationId="{95C9EE29-087C-4F1A-B2EA-77399F00412F}"/>
          </ac:spMkLst>
        </pc:spChg>
        <pc:spChg chg="del">
          <ac:chgData name="Natalí Paola Cortés Molano" userId="d12ec2b0-ff75-45f1-a6b5-2827c2ef08e1" providerId="ADAL" clId="{62ADD19D-3829-4875-9CFC-ACC7232A6B2D}" dt="2024-05-13T18:07:28.257" v="1217" actId="478"/>
          <ac:spMkLst>
            <pc:docMk/>
            <pc:sldMk cId="497890082" sldId="2141412352"/>
            <ac:spMk id="8" creationId="{500A1876-E666-4533-95AE-DCD91116CAD8}"/>
          </ac:spMkLst>
        </pc:spChg>
        <pc:picChg chg="del">
          <ac:chgData name="Natalí Paola Cortés Molano" userId="d12ec2b0-ff75-45f1-a6b5-2827c2ef08e1" providerId="ADAL" clId="{62ADD19D-3829-4875-9CFC-ACC7232A6B2D}" dt="2024-05-13T18:07:27.202" v="1216" actId="478"/>
          <ac:picMkLst>
            <pc:docMk/>
            <pc:sldMk cId="497890082" sldId="2141412352"/>
            <ac:picMk id="6" creationId="{1D9A46CE-ED40-4AA0-8B72-5334B9CBAD1D}"/>
          </ac:picMkLst>
        </pc:picChg>
        <pc:picChg chg="add mod">
          <ac:chgData name="Natalí Paola Cortés Molano" userId="d12ec2b0-ff75-45f1-a6b5-2827c2ef08e1" providerId="ADAL" clId="{62ADD19D-3829-4875-9CFC-ACC7232A6B2D}" dt="2024-05-13T18:08:14.499" v="1247" actId="1076"/>
          <ac:picMkLst>
            <pc:docMk/>
            <pc:sldMk cId="497890082" sldId="2141412352"/>
            <ac:picMk id="7" creationId="{034DFCE0-0C3C-40EF-9219-115D9FDA984F}"/>
          </ac:picMkLst>
        </pc:picChg>
      </pc:sldChg>
      <pc:sldChg chg="delSp modSp add mod ord delAnim">
        <pc:chgData name="Natalí Paola Cortés Molano" userId="d12ec2b0-ff75-45f1-a6b5-2827c2ef08e1" providerId="ADAL" clId="{62ADD19D-3829-4875-9CFC-ACC7232A6B2D}" dt="2024-05-13T18:11:51.155" v="1292" actId="1035"/>
        <pc:sldMkLst>
          <pc:docMk/>
          <pc:sldMk cId="2205429974" sldId="2141412353"/>
        </pc:sldMkLst>
        <pc:spChg chg="mod">
          <ac:chgData name="Natalí Paola Cortés Molano" userId="d12ec2b0-ff75-45f1-a6b5-2827c2ef08e1" providerId="ADAL" clId="{62ADD19D-3829-4875-9CFC-ACC7232A6B2D}" dt="2024-05-13T18:11:51.155" v="1292" actId="1035"/>
          <ac:spMkLst>
            <pc:docMk/>
            <pc:sldMk cId="2205429974" sldId="2141412353"/>
            <ac:spMk id="2" creationId="{4A03B6E6-FE16-53A1-85C5-7F9E5A29F9B9}"/>
          </ac:spMkLst>
        </pc:spChg>
        <pc:spChg chg="mod">
          <ac:chgData name="Natalí Paola Cortés Molano" userId="d12ec2b0-ff75-45f1-a6b5-2827c2ef08e1" providerId="ADAL" clId="{62ADD19D-3829-4875-9CFC-ACC7232A6B2D}" dt="2024-05-13T18:11:23.730" v="1277" actId="1076"/>
          <ac:spMkLst>
            <pc:docMk/>
            <pc:sldMk cId="2205429974" sldId="2141412353"/>
            <ac:spMk id="4" creationId="{517A2FC4-BC11-3DB7-6004-34A97378F20A}"/>
          </ac:spMkLst>
        </pc:spChg>
        <pc:picChg chg="del">
          <ac:chgData name="Natalí Paola Cortés Molano" userId="d12ec2b0-ff75-45f1-a6b5-2827c2ef08e1" providerId="ADAL" clId="{62ADD19D-3829-4875-9CFC-ACC7232A6B2D}" dt="2024-05-13T18:10:08.392" v="1256" actId="478"/>
          <ac:picMkLst>
            <pc:docMk/>
            <pc:sldMk cId="2205429974" sldId="2141412353"/>
            <ac:picMk id="5" creationId="{48ED0F46-46DD-4571-8DEB-21D706AD00C7}"/>
          </ac:picMkLst>
        </pc:picChg>
        <pc:picChg chg="del">
          <ac:chgData name="Natalí Paola Cortés Molano" userId="d12ec2b0-ff75-45f1-a6b5-2827c2ef08e1" providerId="ADAL" clId="{62ADD19D-3829-4875-9CFC-ACC7232A6B2D}" dt="2024-05-13T18:10:07.106" v="1255" actId="478"/>
          <ac:picMkLst>
            <pc:docMk/>
            <pc:sldMk cId="2205429974" sldId="2141412353"/>
            <ac:picMk id="7" creationId="{91F587B2-FF0C-4BF1-950E-715203EA2D91}"/>
          </ac:picMkLst>
        </pc:picChg>
      </pc:sldChg>
      <pc:sldChg chg="modSp add mod ord">
        <pc:chgData name="Natalí Paola Cortés Molano" userId="d12ec2b0-ff75-45f1-a6b5-2827c2ef08e1" providerId="ADAL" clId="{62ADD19D-3829-4875-9CFC-ACC7232A6B2D}" dt="2024-05-13T18:13:18.279" v="1313" actId="20577"/>
        <pc:sldMkLst>
          <pc:docMk/>
          <pc:sldMk cId="1009460426" sldId="2141412354"/>
        </pc:sldMkLst>
        <pc:spChg chg="mod">
          <ac:chgData name="Natalí Paola Cortés Molano" userId="d12ec2b0-ff75-45f1-a6b5-2827c2ef08e1" providerId="ADAL" clId="{62ADD19D-3829-4875-9CFC-ACC7232A6B2D}" dt="2024-05-13T18:13:18.279" v="1313" actId="20577"/>
          <ac:spMkLst>
            <pc:docMk/>
            <pc:sldMk cId="1009460426" sldId="2141412354"/>
            <ac:spMk id="2" creationId="{65BBE95F-D81E-C8C9-4575-31580785E183}"/>
          </ac:spMkLst>
        </pc:spChg>
      </pc:sldChg>
      <pc:sldChg chg="modSp add mod ord">
        <pc:chgData name="Natalí Paola Cortés Molano" userId="d12ec2b0-ff75-45f1-a6b5-2827c2ef08e1" providerId="ADAL" clId="{62ADD19D-3829-4875-9CFC-ACC7232A6B2D}" dt="2024-05-13T18:14:30.726" v="1332" actId="6549"/>
        <pc:sldMkLst>
          <pc:docMk/>
          <pc:sldMk cId="382795656" sldId="2141412355"/>
        </pc:sldMkLst>
        <pc:spChg chg="mod">
          <ac:chgData name="Natalí Paola Cortés Molano" userId="d12ec2b0-ff75-45f1-a6b5-2827c2ef08e1" providerId="ADAL" clId="{62ADD19D-3829-4875-9CFC-ACC7232A6B2D}" dt="2024-05-13T18:14:05.690" v="1331" actId="27636"/>
          <ac:spMkLst>
            <pc:docMk/>
            <pc:sldMk cId="382795656" sldId="2141412355"/>
            <ac:spMk id="2" creationId="{4A03B6E6-FE16-53A1-85C5-7F9E5A29F9B9}"/>
          </ac:spMkLst>
        </pc:spChg>
        <pc:spChg chg="mod">
          <ac:chgData name="Natalí Paola Cortés Molano" userId="d12ec2b0-ff75-45f1-a6b5-2827c2ef08e1" providerId="ADAL" clId="{62ADD19D-3829-4875-9CFC-ACC7232A6B2D}" dt="2024-05-13T18:14:30.726" v="1332" actId="6549"/>
          <ac:spMkLst>
            <pc:docMk/>
            <pc:sldMk cId="382795656" sldId="2141412355"/>
            <ac:spMk id="4" creationId="{517A2FC4-BC11-3DB7-6004-34A97378F20A}"/>
          </ac:spMkLst>
        </pc:spChg>
      </pc:sldChg>
      <pc:sldChg chg="add del">
        <pc:chgData name="Natalí Paola Cortés Molano" userId="d12ec2b0-ff75-45f1-a6b5-2827c2ef08e1" providerId="ADAL" clId="{62ADD19D-3829-4875-9CFC-ACC7232A6B2D}" dt="2024-05-13T18:16:08.613" v="1342" actId="47"/>
        <pc:sldMkLst>
          <pc:docMk/>
          <pc:sldMk cId="671877905" sldId="2141412356"/>
        </pc:sldMkLst>
      </pc:sldChg>
      <pc:sldChg chg="addSp delSp modSp add mod ord modAnim">
        <pc:chgData name="Natalí Paola Cortés Molano" userId="d12ec2b0-ff75-45f1-a6b5-2827c2ef08e1" providerId="ADAL" clId="{62ADD19D-3829-4875-9CFC-ACC7232A6B2D}" dt="2024-05-13T18:23:13.056" v="1391"/>
        <pc:sldMkLst>
          <pc:docMk/>
          <pc:sldMk cId="3589717766" sldId="2141412356"/>
        </pc:sldMkLst>
        <pc:spChg chg="mod">
          <ac:chgData name="Natalí Paola Cortés Molano" userId="d12ec2b0-ff75-45f1-a6b5-2827c2ef08e1" providerId="ADAL" clId="{62ADD19D-3829-4875-9CFC-ACC7232A6B2D}" dt="2024-05-13T18:16:20.297" v="1366" actId="20577"/>
          <ac:spMkLst>
            <pc:docMk/>
            <pc:sldMk cId="3589717766" sldId="2141412356"/>
            <ac:spMk id="2" creationId="{4A03B6E6-FE16-53A1-85C5-7F9E5A29F9B9}"/>
          </ac:spMkLst>
        </pc:spChg>
        <pc:spChg chg="del">
          <ac:chgData name="Natalí Paola Cortés Molano" userId="d12ec2b0-ff75-45f1-a6b5-2827c2ef08e1" providerId="ADAL" clId="{62ADD19D-3829-4875-9CFC-ACC7232A6B2D}" dt="2024-05-13T18:16:24.241" v="1367" actId="478"/>
          <ac:spMkLst>
            <pc:docMk/>
            <pc:sldMk cId="3589717766" sldId="2141412356"/>
            <ac:spMk id="4" creationId="{517A2FC4-BC11-3DB7-6004-34A97378F20A}"/>
          </ac:spMkLst>
        </pc:spChg>
        <pc:spChg chg="add mod">
          <ac:chgData name="Natalí Paola Cortés Molano" userId="d12ec2b0-ff75-45f1-a6b5-2827c2ef08e1" providerId="ADAL" clId="{62ADD19D-3829-4875-9CFC-ACC7232A6B2D}" dt="2024-05-13T18:18:05.602" v="1385" actId="1076"/>
          <ac:spMkLst>
            <pc:docMk/>
            <pc:sldMk cId="3589717766" sldId="2141412356"/>
            <ac:spMk id="7" creationId="{D090ABF9-47C9-4E22-8642-A602F759553B}"/>
          </ac:spMkLst>
        </pc:spChg>
        <pc:spChg chg="add mod">
          <ac:chgData name="Natalí Paola Cortés Molano" userId="d12ec2b0-ff75-45f1-a6b5-2827c2ef08e1" providerId="ADAL" clId="{62ADD19D-3829-4875-9CFC-ACC7232A6B2D}" dt="2024-05-13T18:18:14.191" v="1388" actId="20577"/>
          <ac:spMkLst>
            <pc:docMk/>
            <pc:sldMk cId="3589717766" sldId="2141412356"/>
            <ac:spMk id="8" creationId="{B87C6D8B-9190-45F6-9153-32811C5231FD}"/>
          </ac:spMkLst>
        </pc:spChg>
        <pc:picChg chg="add mod">
          <ac:chgData name="Natalí Paola Cortés Molano" userId="d12ec2b0-ff75-45f1-a6b5-2827c2ef08e1" providerId="ADAL" clId="{62ADD19D-3829-4875-9CFC-ACC7232A6B2D}" dt="2024-05-13T18:17:06.542" v="1375" actId="1076"/>
          <ac:picMkLst>
            <pc:docMk/>
            <pc:sldMk cId="3589717766" sldId="2141412356"/>
            <ac:picMk id="5" creationId="{680FA973-021B-4EF6-9F5C-3814CC58CD32}"/>
          </ac:picMkLst>
        </pc:picChg>
        <pc:picChg chg="add mod">
          <ac:chgData name="Natalí Paola Cortés Molano" userId="d12ec2b0-ff75-45f1-a6b5-2827c2ef08e1" providerId="ADAL" clId="{62ADD19D-3829-4875-9CFC-ACC7232A6B2D}" dt="2024-05-13T18:17:09.421" v="1376" actId="1076"/>
          <ac:picMkLst>
            <pc:docMk/>
            <pc:sldMk cId="3589717766" sldId="2141412356"/>
            <ac:picMk id="6" creationId="{DF6F8C01-A63A-4D95-BFF7-928EB7DD37B6}"/>
          </ac:picMkLst>
        </pc:picChg>
        <pc:picChg chg="add mod">
          <ac:chgData name="Natalí Paola Cortés Molano" userId="d12ec2b0-ff75-45f1-a6b5-2827c2ef08e1" providerId="ADAL" clId="{62ADD19D-3829-4875-9CFC-ACC7232A6B2D}" dt="2024-05-13T18:23:05.139" v="1390" actId="1076"/>
          <ac:picMkLst>
            <pc:docMk/>
            <pc:sldMk cId="3589717766" sldId="2141412356"/>
            <ac:picMk id="10" creationId="{AE1CBFD8-94DF-4F84-A17C-1F0BA3143470}"/>
          </ac:picMkLst>
        </pc:picChg>
      </pc:sldChg>
      <pc:sldChg chg="addSp delSp modSp add mod delAnim modAnim">
        <pc:chgData name="Natalí Paola Cortés Molano" userId="d12ec2b0-ff75-45f1-a6b5-2827c2ef08e1" providerId="ADAL" clId="{62ADD19D-3829-4875-9CFC-ACC7232A6B2D}" dt="2024-05-13T18:31:59.074" v="1426" actId="1076"/>
        <pc:sldMkLst>
          <pc:docMk/>
          <pc:sldMk cId="4261673036" sldId="2141412357"/>
        </pc:sldMkLst>
        <pc:spChg chg="mod">
          <ac:chgData name="Natalí Paola Cortés Molano" userId="d12ec2b0-ff75-45f1-a6b5-2827c2ef08e1" providerId="ADAL" clId="{62ADD19D-3829-4875-9CFC-ACC7232A6B2D}" dt="2024-05-13T18:25:11.500" v="1394"/>
          <ac:spMkLst>
            <pc:docMk/>
            <pc:sldMk cId="4261673036" sldId="2141412357"/>
            <ac:spMk id="2" creationId="{4A03B6E6-FE16-53A1-85C5-7F9E5A29F9B9}"/>
          </ac:spMkLst>
        </pc:spChg>
        <pc:spChg chg="del mod">
          <ac:chgData name="Natalí Paola Cortés Molano" userId="d12ec2b0-ff75-45f1-a6b5-2827c2ef08e1" providerId="ADAL" clId="{62ADD19D-3829-4875-9CFC-ACC7232A6B2D}" dt="2024-05-13T18:31:08.024" v="1411" actId="478"/>
          <ac:spMkLst>
            <pc:docMk/>
            <pc:sldMk cId="4261673036" sldId="2141412357"/>
            <ac:spMk id="4" creationId="{517A2FC4-BC11-3DB7-6004-34A97378F20A}"/>
          </ac:spMkLst>
        </pc:spChg>
        <pc:spChg chg="add mod">
          <ac:chgData name="Natalí Paola Cortés Molano" userId="d12ec2b0-ff75-45f1-a6b5-2827c2ef08e1" providerId="ADAL" clId="{62ADD19D-3829-4875-9CFC-ACC7232A6B2D}" dt="2024-05-13T18:31:23.961" v="1416" actId="1076"/>
          <ac:spMkLst>
            <pc:docMk/>
            <pc:sldMk cId="4261673036" sldId="2141412357"/>
            <ac:spMk id="9" creationId="{001F9881-5C10-409E-A033-E7C132AF4DF7}"/>
          </ac:spMkLst>
        </pc:spChg>
        <pc:spChg chg="add mod">
          <ac:chgData name="Natalí Paola Cortés Molano" userId="d12ec2b0-ff75-45f1-a6b5-2827c2ef08e1" providerId="ADAL" clId="{62ADD19D-3829-4875-9CFC-ACC7232A6B2D}" dt="2024-05-13T18:31:28.642" v="1417" actId="1076"/>
          <ac:spMkLst>
            <pc:docMk/>
            <pc:sldMk cId="4261673036" sldId="2141412357"/>
            <ac:spMk id="10" creationId="{47566001-8BAD-4F07-8D8C-1139FAF4FD5D}"/>
          </ac:spMkLst>
        </pc:spChg>
        <pc:spChg chg="add mod">
          <ac:chgData name="Natalí Paola Cortés Molano" userId="d12ec2b0-ff75-45f1-a6b5-2827c2ef08e1" providerId="ADAL" clId="{62ADD19D-3829-4875-9CFC-ACC7232A6B2D}" dt="2024-05-13T18:31:59.074" v="1426" actId="1076"/>
          <ac:spMkLst>
            <pc:docMk/>
            <pc:sldMk cId="4261673036" sldId="2141412357"/>
            <ac:spMk id="11" creationId="{12F36034-96DB-45D3-A0CB-214C944CBC45}"/>
          </ac:spMkLst>
        </pc:spChg>
        <pc:picChg chg="add del mod">
          <ac:chgData name="Natalí Paola Cortés Molano" userId="d12ec2b0-ff75-45f1-a6b5-2827c2ef08e1" providerId="ADAL" clId="{62ADD19D-3829-4875-9CFC-ACC7232A6B2D}" dt="2024-05-13T18:30:24.466" v="1404" actId="478"/>
          <ac:picMkLst>
            <pc:docMk/>
            <pc:sldMk cId="4261673036" sldId="2141412357"/>
            <ac:picMk id="5" creationId="{798FD70B-0F2B-4424-B69E-5B9874EDCA45}"/>
          </ac:picMkLst>
        </pc:picChg>
        <pc:picChg chg="add mod">
          <ac:chgData name="Natalí Paola Cortés Molano" userId="d12ec2b0-ff75-45f1-a6b5-2827c2ef08e1" providerId="ADAL" clId="{62ADD19D-3829-4875-9CFC-ACC7232A6B2D}" dt="2024-05-13T18:31:14.418" v="1414" actId="1076"/>
          <ac:picMkLst>
            <pc:docMk/>
            <pc:sldMk cId="4261673036" sldId="2141412357"/>
            <ac:picMk id="6" creationId="{B8D7C664-0F49-43E2-9AC7-DC89845D4087}"/>
          </ac:picMkLst>
        </pc:picChg>
        <pc:picChg chg="add mod">
          <ac:chgData name="Natalí Paola Cortés Molano" userId="d12ec2b0-ff75-45f1-a6b5-2827c2ef08e1" providerId="ADAL" clId="{62ADD19D-3829-4875-9CFC-ACC7232A6B2D}" dt="2024-05-13T18:31:12.666" v="1413" actId="1076"/>
          <ac:picMkLst>
            <pc:docMk/>
            <pc:sldMk cId="4261673036" sldId="2141412357"/>
            <ac:picMk id="8" creationId="{8C451926-7E4E-4BC6-9543-6EDD658776F9}"/>
          </ac:picMkLst>
        </pc:picChg>
      </pc:sldChg>
      <pc:sldChg chg="modSp add mod">
        <pc:chgData name="Natalí Paola Cortés Molano" userId="d12ec2b0-ff75-45f1-a6b5-2827c2ef08e1" providerId="ADAL" clId="{62ADD19D-3829-4875-9CFC-ACC7232A6B2D}" dt="2024-05-13T18:34:41.589" v="1519" actId="14100"/>
        <pc:sldMkLst>
          <pc:docMk/>
          <pc:sldMk cId="4000022117" sldId="2141412358"/>
        </pc:sldMkLst>
        <pc:spChg chg="mod">
          <ac:chgData name="Natalí Paola Cortés Molano" userId="d12ec2b0-ff75-45f1-a6b5-2827c2ef08e1" providerId="ADAL" clId="{62ADD19D-3829-4875-9CFC-ACC7232A6B2D}" dt="2024-05-13T18:32:46.002" v="1429"/>
          <ac:spMkLst>
            <pc:docMk/>
            <pc:sldMk cId="4000022117" sldId="2141412358"/>
            <ac:spMk id="2" creationId="{4A03B6E6-FE16-53A1-85C5-7F9E5A29F9B9}"/>
          </ac:spMkLst>
        </pc:spChg>
        <pc:spChg chg="mod">
          <ac:chgData name="Natalí Paola Cortés Molano" userId="d12ec2b0-ff75-45f1-a6b5-2827c2ef08e1" providerId="ADAL" clId="{62ADD19D-3829-4875-9CFC-ACC7232A6B2D}" dt="2024-05-13T18:34:41.589" v="1519" actId="14100"/>
          <ac:spMkLst>
            <pc:docMk/>
            <pc:sldMk cId="4000022117" sldId="2141412358"/>
            <ac:spMk id="4" creationId="{517A2FC4-BC11-3DB7-6004-34A97378F20A}"/>
          </ac:spMkLst>
        </pc:spChg>
      </pc:sldChg>
      <pc:sldChg chg="modSp add mod">
        <pc:chgData name="Natalí Paola Cortés Molano" userId="d12ec2b0-ff75-45f1-a6b5-2827c2ef08e1" providerId="ADAL" clId="{62ADD19D-3829-4875-9CFC-ACC7232A6B2D}" dt="2024-05-13T18:35:47.913" v="1530" actId="20577"/>
        <pc:sldMkLst>
          <pc:docMk/>
          <pc:sldMk cId="3070895896" sldId="2141412359"/>
        </pc:sldMkLst>
        <pc:spChg chg="mod">
          <ac:chgData name="Natalí Paola Cortés Molano" userId="d12ec2b0-ff75-45f1-a6b5-2827c2ef08e1" providerId="ADAL" clId="{62ADD19D-3829-4875-9CFC-ACC7232A6B2D}" dt="2024-05-13T18:35:00.108" v="1521"/>
          <ac:spMkLst>
            <pc:docMk/>
            <pc:sldMk cId="3070895896" sldId="2141412359"/>
            <ac:spMk id="2" creationId="{4A03B6E6-FE16-53A1-85C5-7F9E5A29F9B9}"/>
          </ac:spMkLst>
        </pc:spChg>
        <pc:spChg chg="mod">
          <ac:chgData name="Natalí Paola Cortés Molano" userId="d12ec2b0-ff75-45f1-a6b5-2827c2ef08e1" providerId="ADAL" clId="{62ADD19D-3829-4875-9CFC-ACC7232A6B2D}" dt="2024-05-13T18:35:47.913" v="1530" actId="20577"/>
          <ac:spMkLst>
            <pc:docMk/>
            <pc:sldMk cId="3070895896" sldId="2141412359"/>
            <ac:spMk id="4" creationId="{517A2FC4-BC11-3DB7-6004-34A97378F20A}"/>
          </ac:spMkLst>
        </pc:spChg>
      </pc:sldChg>
      <pc:sldChg chg="addSp delSp modSp add mod">
        <pc:chgData name="Natalí Paola Cortés Molano" userId="d12ec2b0-ff75-45f1-a6b5-2827c2ef08e1" providerId="ADAL" clId="{62ADD19D-3829-4875-9CFC-ACC7232A6B2D}" dt="2024-05-13T18:41:56.245" v="1545" actId="1076"/>
        <pc:sldMkLst>
          <pc:docMk/>
          <pc:sldMk cId="4072243895" sldId="2141412360"/>
        </pc:sldMkLst>
        <pc:spChg chg="del">
          <ac:chgData name="Natalí Paola Cortés Molano" userId="d12ec2b0-ff75-45f1-a6b5-2827c2ef08e1" providerId="ADAL" clId="{62ADD19D-3829-4875-9CFC-ACC7232A6B2D}" dt="2024-05-13T18:41:45.163" v="1540" actId="478"/>
          <ac:spMkLst>
            <pc:docMk/>
            <pc:sldMk cId="4072243895" sldId="2141412360"/>
            <ac:spMk id="2" creationId="{4A03B6E6-FE16-53A1-85C5-7F9E5A29F9B9}"/>
          </ac:spMkLst>
        </pc:spChg>
        <pc:spChg chg="mod">
          <ac:chgData name="Natalí Paola Cortés Molano" userId="d12ec2b0-ff75-45f1-a6b5-2827c2ef08e1" providerId="ADAL" clId="{62ADD19D-3829-4875-9CFC-ACC7232A6B2D}" dt="2024-05-13T18:41:52.895" v="1543" actId="1076"/>
          <ac:spMkLst>
            <pc:docMk/>
            <pc:sldMk cId="4072243895" sldId="2141412360"/>
            <ac:spMk id="4" creationId="{517A2FC4-BC11-3DB7-6004-34A97378F20A}"/>
          </ac:spMkLst>
        </pc:spChg>
        <pc:spChg chg="add del mod">
          <ac:chgData name="Natalí Paola Cortés Molano" userId="d12ec2b0-ff75-45f1-a6b5-2827c2ef08e1" providerId="ADAL" clId="{62ADD19D-3829-4875-9CFC-ACC7232A6B2D}" dt="2024-05-13T18:41:49.058" v="1541" actId="478"/>
          <ac:spMkLst>
            <pc:docMk/>
            <pc:sldMk cId="4072243895" sldId="2141412360"/>
            <ac:spMk id="7" creationId="{7FAC4A9D-DDEA-4291-A137-47A56E17DCFA}"/>
          </ac:spMkLst>
        </pc:spChg>
        <pc:picChg chg="add mod">
          <ac:chgData name="Natalí Paola Cortés Molano" userId="d12ec2b0-ff75-45f1-a6b5-2827c2ef08e1" providerId="ADAL" clId="{62ADD19D-3829-4875-9CFC-ACC7232A6B2D}" dt="2024-05-13T18:41:56.245" v="1545" actId="1076"/>
          <ac:picMkLst>
            <pc:docMk/>
            <pc:sldMk cId="4072243895" sldId="2141412360"/>
            <ac:picMk id="5" creationId="{9EB753F3-4E91-4CC6-9EF3-313D0028DA88}"/>
          </ac:picMkLst>
        </pc:picChg>
      </pc:sldChg>
      <pc:sldChg chg="modSp add mod">
        <pc:chgData name="Natalí Paola Cortés Molano" userId="d12ec2b0-ff75-45f1-a6b5-2827c2ef08e1" providerId="ADAL" clId="{62ADD19D-3829-4875-9CFC-ACC7232A6B2D}" dt="2024-05-13T18:42:47.161" v="1557" actId="20577"/>
        <pc:sldMkLst>
          <pc:docMk/>
          <pc:sldMk cId="3833324556" sldId="2141412361"/>
        </pc:sldMkLst>
        <pc:spChg chg="mod">
          <ac:chgData name="Natalí Paola Cortés Molano" userId="d12ec2b0-ff75-45f1-a6b5-2827c2ef08e1" providerId="ADAL" clId="{62ADD19D-3829-4875-9CFC-ACC7232A6B2D}" dt="2024-05-13T18:42:47.161" v="1557" actId="20577"/>
          <ac:spMkLst>
            <pc:docMk/>
            <pc:sldMk cId="3833324556" sldId="2141412361"/>
            <ac:spMk id="2" creationId="{65BBE95F-D81E-C8C9-4575-31580785E183}"/>
          </ac:spMkLst>
        </pc:spChg>
      </pc:sldChg>
      <pc:sldChg chg="addSp delSp modSp add mod">
        <pc:chgData name="Natalí Paola Cortés Molano" userId="d12ec2b0-ff75-45f1-a6b5-2827c2ef08e1" providerId="ADAL" clId="{62ADD19D-3829-4875-9CFC-ACC7232A6B2D}" dt="2024-05-13T18:45:06.223" v="1582" actId="1035"/>
        <pc:sldMkLst>
          <pc:docMk/>
          <pc:sldMk cId="3861272633" sldId="2141412362"/>
        </pc:sldMkLst>
        <pc:spChg chg="del">
          <ac:chgData name="Natalí Paola Cortés Molano" userId="d12ec2b0-ff75-45f1-a6b5-2827c2ef08e1" providerId="ADAL" clId="{62ADD19D-3829-4875-9CFC-ACC7232A6B2D}" dt="2024-05-13T18:43:43.662" v="1567" actId="478"/>
          <ac:spMkLst>
            <pc:docMk/>
            <pc:sldMk cId="3861272633" sldId="2141412362"/>
            <ac:spMk id="2" creationId="{4A03B6E6-FE16-53A1-85C5-7F9E5A29F9B9}"/>
          </ac:spMkLst>
        </pc:spChg>
        <pc:spChg chg="mod">
          <ac:chgData name="Natalí Paola Cortés Molano" userId="d12ec2b0-ff75-45f1-a6b5-2827c2ef08e1" providerId="ADAL" clId="{62ADD19D-3829-4875-9CFC-ACC7232A6B2D}" dt="2024-05-13T18:45:06.223" v="1582" actId="1035"/>
          <ac:spMkLst>
            <pc:docMk/>
            <pc:sldMk cId="3861272633" sldId="2141412362"/>
            <ac:spMk id="4" creationId="{517A2FC4-BC11-3DB7-6004-34A97378F20A}"/>
          </ac:spMkLst>
        </pc:spChg>
        <pc:spChg chg="add del mod">
          <ac:chgData name="Natalí Paola Cortés Molano" userId="d12ec2b0-ff75-45f1-a6b5-2827c2ef08e1" providerId="ADAL" clId="{62ADD19D-3829-4875-9CFC-ACC7232A6B2D}" dt="2024-05-13T18:43:46.621" v="1568" actId="478"/>
          <ac:spMkLst>
            <pc:docMk/>
            <pc:sldMk cId="3861272633" sldId="2141412362"/>
            <ac:spMk id="5" creationId="{5EE0858A-C023-43BD-99A3-31BE7E7700C2}"/>
          </ac:spMkLst>
        </pc:spChg>
      </pc:sldChg>
      <pc:sldChg chg="addSp delSp modSp add mod">
        <pc:chgData name="Natalí Paola Cortés Molano" userId="d12ec2b0-ff75-45f1-a6b5-2827c2ef08e1" providerId="ADAL" clId="{62ADD19D-3829-4875-9CFC-ACC7232A6B2D}" dt="2024-05-13T20:24:22.507" v="1614" actId="1035"/>
        <pc:sldMkLst>
          <pc:docMk/>
          <pc:sldMk cId="1368744147" sldId="2141412363"/>
        </pc:sldMkLst>
        <pc:spChg chg="del">
          <ac:chgData name="Natalí Paola Cortés Molano" userId="d12ec2b0-ff75-45f1-a6b5-2827c2ef08e1" providerId="ADAL" clId="{62ADD19D-3829-4875-9CFC-ACC7232A6B2D}" dt="2024-05-13T20:21:38.964" v="1592" actId="478"/>
          <ac:spMkLst>
            <pc:docMk/>
            <pc:sldMk cId="1368744147" sldId="2141412363"/>
            <ac:spMk id="4" creationId="{517A2FC4-BC11-3DB7-6004-34A97378F20A}"/>
          </ac:spMkLst>
        </pc:spChg>
        <pc:spChg chg="add mod">
          <ac:chgData name="Natalí Paola Cortés Molano" userId="d12ec2b0-ff75-45f1-a6b5-2827c2ef08e1" providerId="ADAL" clId="{62ADD19D-3829-4875-9CFC-ACC7232A6B2D}" dt="2024-05-13T20:23:39.809" v="1608" actId="13822"/>
          <ac:spMkLst>
            <pc:docMk/>
            <pc:sldMk cId="1368744147" sldId="2141412363"/>
            <ac:spMk id="8" creationId="{E29901CD-5869-4231-AF79-6A305CA8BFFD}"/>
          </ac:spMkLst>
        </pc:spChg>
        <pc:spChg chg="add mod">
          <ac:chgData name="Natalí Paola Cortés Molano" userId="d12ec2b0-ff75-45f1-a6b5-2827c2ef08e1" providerId="ADAL" clId="{62ADD19D-3829-4875-9CFC-ACC7232A6B2D}" dt="2024-05-13T20:24:15.172" v="1610" actId="1076"/>
          <ac:spMkLst>
            <pc:docMk/>
            <pc:sldMk cId="1368744147" sldId="2141412363"/>
            <ac:spMk id="9" creationId="{7B3B66F6-3E10-4726-AAA6-49628332B1D8}"/>
          </ac:spMkLst>
        </pc:spChg>
        <pc:spChg chg="add mod">
          <ac:chgData name="Natalí Paola Cortés Molano" userId="d12ec2b0-ff75-45f1-a6b5-2827c2ef08e1" providerId="ADAL" clId="{62ADD19D-3829-4875-9CFC-ACC7232A6B2D}" dt="2024-05-13T20:24:22.507" v="1614" actId="1035"/>
          <ac:spMkLst>
            <pc:docMk/>
            <pc:sldMk cId="1368744147" sldId="2141412363"/>
            <ac:spMk id="10" creationId="{CA695EA4-7FC4-40CD-89F9-85A8ED706CFD}"/>
          </ac:spMkLst>
        </pc:spChg>
        <pc:picChg chg="add mod">
          <ac:chgData name="Natalí Paola Cortés Molano" userId="d12ec2b0-ff75-45f1-a6b5-2827c2ef08e1" providerId="ADAL" clId="{62ADD19D-3829-4875-9CFC-ACC7232A6B2D}" dt="2024-05-13T20:24:18.041" v="1611" actId="1076"/>
          <ac:picMkLst>
            <pc:docMk/>
            <pc:sldMk cId="1368744147" sldId="2141412363"/>
            <ac:picMk id="3" creationId="{AD4C421C-02CC-4D62-8B45-6F2DCCFDAF08}"/>
          </ac:picMkLst>
        </pc:picChg>
        <pc:picChg chg="add del mod">
          <ac:chgData name="Natalí Paola Cortés Molano" userId="d12ec2b0-ff75-45f1-a6b5-2827c2ef08e1" providerId="ADAL" clId="{62ADD19D-3829-4875-9CFC-ACC7232A6B2D}" dt="2024-05-13T20:23:04.588" v="1602" actId="478"/>
          <ac:picMkLst>
            <pc:docMk/>
            <pc:sldMk cId="1368744147" sldId="2141412363"/>
            <ac:picMk id="5" creationId="{232E3FB5-D6BE-46D5-8B27-83AE7678BFB9}"/>
          </ac:picMkLst>
        </pc:picChg>
        <pc:picChg chg="add mod">
          <ac:chgData name="Natalí Paola Cortés Molano" userId="d12ec2b0-ff75-45f1-a6b5-2827c2ef08e1" providerId="ADAL" clId="{62ADD19D-3829-4875-9CFC-ACC7232A6B2D}" dt="2024-05-13T20:23:21.238" v="1605" actId="14100"/>
          <ac:picMkLst>
            <pc:docMk/>
            <pc:sldMk cId="1368744147" sldId="2141412363"/>
            <ac:picMk id="7" creationId="{EDD4AD44-F0C0-4397-B905-30E3C10483E4}"/>
          </ac:picMkLst>
        </pc:picChg>
      </pc:sldChg>
      <pc:sldChg chg="addSp delSp modSp add mod">
        <pc:chgData name="Natalí Paola Cortés Molano" userId="d12ec2b0-ff75-45f1-a6b5-2827c2ef08e1" providerId="ADAL" clId="{62ADD19D-3829-4875-9CFC-ACC7232A6B2D}" dt="2024-05-13T20:26:56.826" v="1623" actId="14100"/>
        <pc:sldMkLst>
          <pc:docMk/>
          <pc:sldMk cId="1295960366" sldId="2141412364"/>
        </pc:sldMkLst>
        <pc:spChg chg="mod">
          <ac:chgData name="Natalí Paola Cortés Molano" userId="d12ec2b0-ff75-45f1-a6b5-2827c2ef08e1" providerId="ADAL" clId="{62ADD19D-3829-4875-9CFC-ACC7232A6B2D}" dt="2024-05-13T20:26:56.826" v="1623" actId="14100"/>
          <ac:spMkLst>
            <pc:docMk/>
            <pc:sldMk cId="1295960366" sldId="2141412364"/>
            <ac:spMk id="2" creationId="{4A03B6E6-FE16-53A1-85C5-7F9E5A29F9B9}"/>
          </ac:spMkLst>
        </pc:spChg>
        <pc:spChg chg="del">
          <ac:chgData name="Natalí Paola Cortés Molano" userId="d12ec2b0-ff75-45f1-a6b5-2827c2ef08e1" providerId="ADAL" clId="{62ADD19D-3829-4875-9CFC-ACC7232A6B2D}" dt="2024-05-13T20:26:51.173" v="1620" actId="478"/>
          <ac:spMkLst>
            <pc:docMk/>
            <pc:sldMk cId="1295960366" sldId="2141412364"/>
            <ac:spMk id="4" creationId="{517A2FC4-BC11-3DB7-6004-34A97378F20A}"/>
          </ac:spMkLst>
        </pc:spChg>
        <pc:picChg chg="add mod">
          <ac:chgData name="Natalí Paola Cortés Molano" userId="d12ec2b0-ff75-45f1-a6b5-2827c2ef08e1" providerId="ADAL" clId="{62ADD19D-3829-4875-9CFC-ACC7232A6B2D}" dt="2024-05-13T20:26:53.633" v="1622" actId="1076"/>
          <ac:picMkLst>
            <pc:docMk/>
            <pc:sldMk cId="1295960366" sldId="2141412364"/>
            <ac:picMk id="5" creationId="{27E0CF29-0461-485F-8CEA-A44BC0CFDFEE}"/>
          </ac:picMkLst>
        </pc:picChg>
      </pc:sldChg>
      <pc:sldChg chg="modSp add mod">
        <pc:chgData name="Natalí Paola Cortés Molano" userId="d12ec2b0-ff75-45f1-a6b5-2827c2ef08e1" providerId="ADAL" clId="{62ADD19D-3829-4875-9CFC-ACC7232A6B2D}" dt="2024-05-13T20:27:21.822" v="1636" actId="20577"/>
        <pc:sldMkLst>
          <pc:docMk/>
          <pc:sldMk cId="749768534" sldId="2141412365"/>
        </pc:sldMkLst>
        <pc:spChg chg="mod">
          <ac:chgData name="Natalí Paola Cortés Molano" userId="d12ec2b0-ff75-45f1-a6b5-2827c2ef08e1" providerId="ADAL" clId="{62ADD19D-3829-4875-9CFC-ACC7232A6B2D}" dt="2024-05-13T20:27:21.822" v="1636" actId="20577"/>
          <ac:spMkLst>
            <pc:docMk/>
            <pc:sldMk cId="749768534" sldId="2141412365"/>
            <ac:spMk id="2" creationId="{65BBE95F-D81E-C8C9-4575-31580785E183}"/>
          </ac:spMkLst>
        </pc:spChg>
      </pc:sldChg>
      <pc:sldChg chg="addSp modSp add mod">
        <pc:chgData name="Natalí Paola Cortés Molano" userId="d12ec2b0-ff75-45f1-a6b5-2827c2ef08e1" providerId="ADAL" clId="{62ADD19D-3829-4875-9CFC-ACC7232A6B2D}" dt="2024-05-13T20:34:50.467" v="1676" actId="1076"/>
        <pc:sldMkLst>
          <pc:docMk/>
          <pc:sldMk cId="3446755773" sldId="2141412366"/>
        </pc:sldMkLst>
        <pc:spChg chg="mod">
          <ac:chgData name="Natalí Paola Cortés Molano" userId="d12ec2b0-ff75-45f1-a6b5-2827c2ef08e1" providerId="ADAL" clId="{62ADD19D-3829-4875-9CFC-ACC7232A6B2D}" dt="2024-05-13T20:27:54.858" v="1645" actId="20577"/>
          <ac:spMkLst>
            <pc:docMk/>
            <pc:sldMk cId="3446755773" sldId="2141412366"/>
            <ac:spMk id="2" creationId="{4A03B6E6-FE16-53A1-85C5-7F9E5A29F9B9}"/>
          </ac:spMkLst>
        </pc:spChg>
        <pc:spChg chg="mod">
          <ac:chgData name="Natalí Paola Cortés Molano" userId="d12ec2b0-ff75-45f1-a6b5-2827c2ef08e1" providerId="ADAL" clId="{62ADD19D-3829-4875-9CFC-ACC7232A6B2D}" dt="2024-05-13T20:34:50.467" v="1676" actId="1076"/>
          <ac:spMkLst>
            <pc:docMk/>
            <pc:sldMk cId="3446755773" sldId="2141412366"/>
            <ac:spMk id="4" creationId="{517A2FC4-BC11-3DB7-6004-34A97378F20A}"/>
          </ac:spMkLst>
        </pc:spChg>
        <pc:spChg chg="add mod">
          <ac:chgData name="Natalí Paola Cortés Molano" userId="d12ec2b0-ff75-45f1-a6b5-2827c2ef08e1" providerId="ADAL" clId="{62ADD19D-3829-4875-9CFC-ACC7232A6B2D}" dt="2024-05-13T20:33:35.488" v="1667" actId="1076"/>
          <ac:spMkLst>
            <pc:docMk/>
            <pc:sldMk cId="3446755773" sldId="2141412366"/>
            <ac:spMk id="6" creationId="{26A90BF3-A020-4928-8C77-37BE829A4D9B}"/>
          </ac:spMkLst>
        </pc:spChg>
        <pc:picChg chg="add mod">
          <ac:chgData name="Natalí Paola Cortés Molano" userId="d12ec2b0-ff75-45f1-a6b5-2827c2ef08e1" providerId="ADAL" clId="{62ADD19D-3829-4875-9CFC-ACC7232A6B2D}" dt="2024-05-13T20:33:39.124" v="1668" actId="1076"/>
          <ac:picMkLst>
            <pc:docMk/>
            <pc:sldMk cId="3446755773" sldId="2141412366"/>
            <ac:picMk id="5" creationId="{886E2707-87C6-436D-A9C5-4B7F703D541F}"/>
          </ac:picMkLst>
        </pc:picChg>
        <pc:cxnChg chg="add mod">
          <ac:chgData name="Natalí Paola Cortés Molano" userId="d12ec2b0-ff75-45f1-a6b5-2827c2ef08e1" providerId="ADAL" clId="{62ADD19D-3829-4875-9CFC-ACC7232A6B2D}" dt="2024-05-13T20:33:56.972" v="1671" actId="14100"/>
          <ac:cxnSpMkLst>
            <pc:docMk/>
            <pc:sldMk cId="3446755773" sldId="2141412366"/>
            <ac:cxnSpMk id="8" creationId="{30A1E5D9-A2B5-4497-8DE8-101215445CF0}"/>
          </ac:cxnSpMkLst>
        </pc:cxnChg>
      </pc:sldChg>
      <pc:sldChg chg="addSp delSp modSp add mod">
        <pc:chgData name="Natalí Paola Cortés Molano" userId="d12ec2b0-ff75-45f1-a6b5-2827c2ef08e1" providerId="ADAL" clId="{62ADD19D-3829-4875-9CFC-ACC7232A6B2D}" dt="2024-05-13T20:39:12.581" v="1790" actId="1076"/>
        <pc:sldMkLst>
          <pc:docMk/>
          <pc:sldMk cId="880541251" sldId="2141412367"/>
        </pc:sldMkLst>
        <pc:spChg chg="mod">
          <ac:chgData name="Natalí Paola Cortés Molano" userId="d12ec2b0-ff75-45f1-a6b5-2827c2ef08e1" providerId="ADAL" clId="{62ADD19D-3829-4875-9CFC-ACC7232A6B2D}" dt="2024-05-13T20:35:15.153" v="1693" actId="20577"/>
          <ac:spMkLst>
            <pc:docMk/>
            <pc:sldMk cId="880541251" sldId="2141412367"/>
            <ac:spMk id="2" creationId="{4A03B6E6-FE16-53A1-85C5-7F9E5A29F9B9}"/>
          </ac:spMkLst>
        </pc:spChg>
        <pc:spChg chg="mod">
          <ac:chgData name="Natalí Paola Cortés Molano" userId="d12ec2b0-ff75-45f1-a6b5-2827c2ef08e1" providerId="ADAL" clId="{62ADD19D-3829-4875-9CFC-ACC7232A6B2D}" dt="2024-05-13T20:39:12.581" v="1790" actId="1076"/>
          <ac:spMkLst>
            <pc:docMk/>
            <pc:sldMk cId="880541251" sldId="2141412367"/>
            <ac:spMk id="4" creationId="{517A2FC4-BC11-3DB7-6004-34A97378F20A}"/>
          </ac:spMkLst>
        </pc:spChg>
        <pc:spChg chg="del">
          <ac:chgData name="Natalí Paola Cortés Molano" userId="d12ec2b0-ff75-45f1-a6b5-2827c2ef08e1" providerId="ADAL" clId="{62ADD19D-3829-4875-9CFC-ACC7232A6B2D}" dt="2024-05-13T20:35:00.690" v="1680" actId="478"/>
          <ac:spMkLst>
            <pc:docMk/>
            <pc:sldMk cId="880541251" sldId="2141412367"/>
            <ac:spMk id="6" creationId="{26A90BF3-A020-4928-8C77-37BE829A4D9B}"/>
          </ac:spMkLst>
        </pc:spChg>
        <pc:graphicFrameChg chg="add mod modGraphic">
          <ac:chgData name="Natalí Paola Cortés Molano" userId="d12ec2b0-ff75-45f1-a6b5-2827c2ef08e1" providerId="ADAL" clId="{62ADD19D-3829-4875-9CFC-ACC7232A6B2D}" dt="2024-05-13T20:39:03.269" v="1787" actId="1076"/>
          <ac:graphicFrameMkLst>
            <pc:docMk/>
            <pc:sldMk cId="880541251" sldId="2141412367"/>
            <ac:graphicFrameMk id="7" creationId="{6C46E0D8-0D3E-40DC-A8E2-93CB1E7F5968}"/>
          </ac:graphicFrameMkLst>
        </pc:graphicFrameChg>
        <pc:picChg chg="del">
          <ac:chgData name="Natalí Paola Cortés Molano" userId="d12ec2b0-ff75-45f1-a6b5-2827c2ef08e1" providerId="ADAL" clId="{62ADD19D-3829-4875-9CFC-ACC7232A6B2D}" dt="2024-05-13T20:34:56.655" v="1677" actId="478"/>
          <ac:picMkLst>
            <pc:docMk/>
            <pc:sldMk cId="880541251" sldId="2141412367"/>
            <ac:picMk id="5" creationId="{886E2707-87C6-436D-A9C5-4B7F703D541F}"/>
          </ac:picMkLst>
        </pc:picChg>
        <pc:cxnChg chg="del mod">
          <ac:chgData name="Natalí Paola Cortés Molano" userId="d12ec2b0-ff75-45f1-a6b5-2827c2ef08e1" providerId="ADAL" clId="{62ADD19D-3829-4875-9CFC-ACC7232A6B2D}" dt="2024-05-13T20:34:58.884" v="1679" actId="478"/>
          <ac:cxnSpMkLst>
            <pc:docMk/>
            <pc:sldMk cId="880541251" sldId="2141412367"/>
            <ac:cxnSpMk id="8" creationId="{30A1E5D9-A2B5-4497-8DE8-101215445CF0}"/>
          </ac:cxnSpMkLst>
        </pc:cxnChg>
      </pc:sldChg>
      <pc:sldChg chg="delSp modSp add mod">
        <pc:chgData name="Natalí Paola Cortés Molano" userId="d12ec2b0-ff75-45f1-a6b5-2827c2ef08e1" providerId="ADAL" clId="{62ADD19D-3829-4875-9CFC-ACC7232A6B2D}" dt="2024-05-13T20:41:38.375" v="1840" actId="20577"/>
        <pc:sldMkLst>
          <pc:docMk/>
          <pc:sldMk cId="125893004" sldId="2141412368"/>
        </pc:sldMkLst>
        <pc:spChg chg="mod">
          <ac:chgData name="Natalí Paola Cortés Molano" userId="d12ec2b0-ff75-45f1-a6b5-2827c2ef08e1" providerId="ADAL" clId="{62ADD19D-3829-4875-9CFC-ACC7232A6B2D}" dt="2024-05-13T20:40:38.690" v="1822" actId="20577"/>
          <ac:spMkLst>
            <pc:docMk/>
            <pc:sldMk cId="125893004" sldId="2141412368"/>
            <ac:spMk id="2" creationId="{4A03B6E6-FE16-53A1-85C5-7F9E5A29F9B9}"/>
          </ac:spMkLst>
        </pc:spChg>
        <pc:spChg chg="mod">
          <ac:chgData name="Natalí Paola Cortés Molano" userId="d12ec2b0-ff75-45f1-a6b5-2827c2ef08e1" providerId="ADAL" clId="{62ADD19D-3829-4875-9CFC-ACC7232A6B2D}" dt="2024-05-13T20:41:38.375" v="1840" actId="20577"/>
          <ac:spMkLst>
            <pc:docMk/>
            <pc:sldMk cId="125893004" sldId="2141412368"/>
            <ac:spMk id="4" creationId="{517A2FC4-BC11-3DB7-6004-34A97378F20A}"/>
          </ac:spMkLst>
        </pc:spChg>
        <pc:spChg chg="del">
          <ac:chgData name="Natalí Paola Cortés Molano" userId="d12ec2b0-ff75-45f1-a6b5-2827c2ef08e1" providerId="ADAL" clId="{62ADD19D-3829-4875-9CFC-ACC7232A6B2D}" dt="2024-05-13T20:39:46.798" v="1793" actId="478"/>
          <ac:spMkLst>
            <pc:docMk/>
            <pc:sldMk cId="125893004" sldId="2141412368"/>
            <ac:spMk id="6" creationId="{26A90BF3-A020-4928-8C77-37BE829A4D9B}"/>
          </ac:spMkLst>
        </pc:spChg>
        <pc:picChg chg="del">
          <ac:chgData name="Natalí Paola Cortés Molano" userId="d12ec2b0-ff75-45f1-a6b5-2827c2ef08e1" providerId="ADAL" clId="{62ADD19D-3829-4875-9CFC-ACC7232A6B2D}" dt="2024-05-13T20:39:48.810" v="1794" actId="478"/>
          <ac:picMkLst>
            <pc:docMk/>
            <pc:sldMk cId="125893004" sldId="2141412368"/>
            <ac:picMk id="5" creationId="{886E2707-87C6-436D-A9C5-4B7F703D541F}"/>
          </ac:picMkLst>
        </pc:picChg>
        <pc:cxnChg chg="del">
          <ac:chgData name="Natalí Paola Cortés Molano" userId="d12ec2b0-ff75-45f1-a6b5-2827c2ef08e1" providerId="ADAL" clId="{62ADD19D-3829-4875-9CFC-ACC7232A6B2D}" dt="2024-05-13T20:39:51.046" v="1795" actId="478"/>
          <ac:cxnSpMkLst>
            <pc:docMk/>
            <pc:sldMk cId="125893004" sldId="2141412368"/>
            <ac:cxnSpMk id="8" creationId="{30A1E5D9-A2B5-4497-8DE8-101215445CF0}"/>
          </ac:cxnSpMkLst>
        </pc:cxnChg>
      </pc:sldChg>
      <pc:sldChg chg="addSp delSp modSp add mod">
        <pc:chgData name="Natalí Paola Cortés Molano" userId="d12ec2b0-ff75-45f1-a6b5-2827c2ef08e1" providerId="ADAL" clId="{62ADD19D-3829-4875-9CFC-ACC7232A6B2D}" dt="2024-05-13T20:45:44.126" v="1906"/>
        <pc:sldMkLst>
          <pc:docMk/>
          <pc:sldMk cId="258679836" sldId="2141412369"/>
        </pc:sldMkLst>
        <pc:spChg chg="mod">
          <ac:chgData name="Natalí Paola Cortés Molano" userId="d12ec2b0-ff75-45f1-a6b5-2827c2ef08e1" providerId="ADAL" clId="{62ADD19D-3829-4875-9CFC-ACC7232A6B2D}" dt="2024-05-13T20:45:44.126" v="1906"/>
          <ac:spMkLst>
            <pc:docMk/>
            <pc:sldMk cId="258679836" sldId="2141412369"/>
            <ac:spMk id="2" creationId="{4A03B6E6-FE16-53A1-85C5-7F9E5A29F9B9}"/>
          </ac:spMkLst>
        </pc:spChg>
        <pc:spChg chg="del">
          <ac:chgData name="Natalí Paola Cortés Molano" userId="d12ec2b0-ff75-45f1-a6b5-2827c2ef08e1" providerId="ADAL" clId="{62ADD19D-3829-4875-9CFC-ACC7232A6B2D}" dt="2024-05-13T20:42:44.910" v="1844" actId="478"/>
          <ac:spMkLst>
            <pc:docMk/>
            <pc:sldMk cId="258679836" sldId="2141412369"/>
            <ac:spMk id="4" creationId="{517A2FC4-BC11-3DB7-6004-34A97378F20A}"/>
          </ac:spMkLst>
        </pc:spChg>
        <pc:graphicFrameChg chg="add del mod modGraphic">
          <ac:chgData name="Natalí Paola Cortés Molano" userId="d12ec2b0-ff75-45f1-a6b5-2827c2ef08e1" providerId="ADAL" clId="{62ADD19D-3829-4875-9CFC-ACC7232A6B2D}" dt="2024-05-13T20:45:39.647" v="1905" actId="478"/>
          <ac:graphicFrameMkLst>
            <pc:docMk/>
            <pc:sldMk cId="258679836" sldId="2141412369"/>
            <ac:graphicFrameMk id="5" creationId="{9F978616-0C25-4248-86D1-3788781D94EF}"/>
          </ac:graphicFrameMkLst>
        </pc:graphicFrameChg>
        <pc:graphicFrameChg chg="del">
          <ac:chgData name="Natalí Paola Cortés Molano" userId="d12ec2b0-ff75-45f1-a6b5-2827c2ef08e1" providerId="ADAL" clId="{62ADD19D-3829-4875-9CFC-ACC7232A6B2D}" dt="2024-05-13T20:42:46.796" v="1845" actId="478"/>
          <ac:graphicFrameMkLst>
            <pc:docMk/>
            <pc:sldMk cId="258679836" sldId="2141412369"/>
            <ac:graphicFrameMk id="7" creationId="{6C46E0D8-0D3E-40DC-A8E2-93CB1E7F5968}"/>
          </ac:graphicFrameMkLst>
        </pc:graphicFrameChg>
      </pc:sldChg>
      <pc:sldChg chg="addSp delSp modSp add mod">
        <pc:chgData name="Natalí Paola Cortés Molano" userId="d12ec2b0-ff75-45f1-a6b5-2827c2ef08e1" providerId="ADAL" clId="{62ADD19D-3829-4875-9CFC-ACC7232A6B2D}" dt="2024-05-13T20:47:09.568" v="1931" actId="20577"/>
        <pc:sldMkLst>
          <pc:docMk/>
          <pc:sldMk cId="1091301424" sldId="2141412370"/>
        </pc:sldMkLst>
        <pc:spChg chg="mod">
          <ac:chgData name="Natalí Paola Cortés Molano" userId="d12ec2b0-ff75-45f1-a6b5-2827c2ef08e1" providerId="ADAL" clId="{62ADD19D-3829-4875-9CFC-ACC7232A6B2D}" dt="2024-05-13T20:45:57.515" v="1907"/>
          <ac:spMkLst>
            <pc:docMk/>
            <pc:sldMk cId="1091301424" sldId="2141412370"/>
            <ac:spMk id="2" creationId="{4A03B6E6-FE16-53A1-85C5-7F9E5A29F9B9}"/>
          </ac:spMkLst>
        </pc:spChg>
        <pc:graphicFrameChg chg="add mod modGraphic">
          <ac:chgData name="Natalí Paola Cortés Molano" userId="d12ec2b0-ff75-45f1-a6b5-2827c2ef08e1" providerId="ADAL" clId="{62ADD19D-3829-4875-9CFC-ACC7232A6B2D}" dt="2024-05-13T20:47:09.568" v="1931" actId="20577"/>
          <ac:graphicFrameMkLst>
            <pc:docMk/>
            <pc:sldMk cId="1091301424" sldId="2141412370"/>
            <ac:graphicFrameMk id="4" creationId="{23558C1F-D885-4F78-A9CA-23F23332F2C8}"/>
          </ac:graphicFrameMkLst>
        </pc:graphicFrameChg>
        <pc:graphicFrameChg chg="del">
          <ac:chgData name="Natalí Paola Cortés Molano" userId="d12ec2b0-ff75-45f1-a6b5-2827c2ef08e1" providerId="ADAL" clId="{62ADD19D-3829-4875-9CFC-ACC7232A6B2D}" dt="2024-05-13T20:45:22.484" v="1900" actId="478"/>
          <ac:graphicFrameMkLst>
            <pc:docMk/>
            <pc:sldMk cId="1091301424" sldId="2141412370"/>
            <ac:graphicFrameMk id="5" creationId="{9F978616-0C25-4248-86D1-3788781D94EF}"/>
          </ac:graphicFrameMkLst>
        </pc:graphicFrameChg>
      </pc:sldChg>
      <pc:sldChg chg="addSp delSp modSp add mod">
        <pc:chgData name="Natalí Paola Cortés Molano" userId="d12ec2b0-ff75-45f1-a6b5-2827c2ef08e1" providerId="ADAL" clId="{62ADD19D-3829-4875-9CFC-ACC7232A6B2D}" dt="2024-05-13T20:54:41.237" v="1990" actId="20577"/>
        <pc:sldMkLst>
          <pc:docMk/>
          <pc:sldMk cId="1442182615" sldId="2141412371"/>
        </pc:sldMkLst>
        <pc:spChg chg="mod">
          <ac:chgData name="Natalí Paola Cortés Molano" userId="d12ec2b0-ff75-45f1-a6b5-2827c2ef08e1" providerId="ADAL" clId="{62ADD19D-3829-4875-9CFC-ACC7232A6B2D}" dt="2024-05-13T20:47:27.922" v="1935"/>
          <ac:spMkLst>
            <pc:docMk/>
            <pc:sldMk cId="1442182615" sldId="2141412371"/>
            <ac:spMk id="2" creationId="{4A03B6E6-FE16-53A1-85C5-7F9E5A29F9B9}"/>
          </ac:spMkLst>
        </pc:spChg>
        <pc:spChg chg="add mod">
          <ac:chgData name="Natalí Paola Cortés Molano" userId="d12ec2b0-ff75-45f1-a6b5-2827c2ef08e1" providerId="ADAL" clId="{62ADD19D-3829-4875-9CFC-ACC7232A6B2D}" dt="2024-05-13T20:49:47.566" v="1964" actId="14100"/>
          <ac:spMkLst>
            <pc:docMk/>
            <pc:sldMk cId="1442182615" sldId="2141412371"/>
            <ac:spMk id="3" creationId="{929E5443-260C-4D6D-8D5D-1A8AFB473A81}"/>
          </ac:spMkLst>
        </pc:spChg>
        <pc:graphicFrameChg chg="del">
          <ac:chgData name="Natalí Paola Cortés Molano" userId="d12ec2b0-ff75-45f1-a6b5-2827c2ef08e1" providerId="ADAL" clId="{62ADD19D-3829-4875-9CFC-ACC7232A6B2D}" dt="2024-05-13T20:47:20.184" v="1934" actId="478"/>
          <ac:graphicFrameMkLst>
            <pc:docMk/>
            <pc:sldMk cId="1442182615" sldId="2141412371"/>
            <ac:graphicFrameMk id="4" creationId="{23558C1F-D885-4F78-A9CA-23F23332F2C8}"/>
          </ac:graphicFrameMkLst>
        </pc:graphicFrameChg>
        <pc:graphicFrameChg chg="add mod modGraphic">
          <ac:chgData name="Natalí Paola Cortés Molano" userId="d12ec2b0-ff75-45f1-a6b5-2827c2ef08e1" providerId="ADAL" clId="{62ADD19D-3829-4875-9CFC-ACC7232A6B2D}" dt="2024-05-13T20:54:41.237" v="1990" actId="20577"/>
          <ac:graphicFrameMkLst>
            <pc:docMk/>
            <pc:sldMk cId="1442182615" sldId="2141412371"/>
            <ac:graphicFrameMk id="5" creationId="{C10F4A90-88D2-44C9-A5A7-C4EA450CDC13}"/>
          </ac:graphicFrameMkLst>
        </pc:graphicFrameChg>
      </pc:sldChg>
      <pc:sldChg chg="addSp delSp modSp add mod ord">
        <pc:chgData name="Natalí Paola Cortés Molano" userId="d12ec2b0-ff75-45f1-a6b5-2827c2ef08e1" providerId="ADAL" clId="{62ADD19D-3829-4875-9CFC-ACC7232A6B2D}" dt="2024-05-13T20:56:51.963" v="2033" actId="1036"/>
        <pc:sldMkLst>
          <pc:docMk/>
          <pc:sldMk cId="295116918" sldId="2141412372"/>
        </pc:sldMkLst>
        <pc:spChg chg="mod">
          <ac:chgData name="Natalí Paola Cortés Molano" userId="d12ec2b0-ff75-45f1-a6b5-2827c2ef08e1" providerId="ADAL" clId="{62ADD19D-3829-4875-9CFC-ACC7232A6B2D}" dt="2024-05-13T20:55:08.290" v="1995"/>
          <ac:spMkLst>
            <pc:docMk/>
            <pc:sldMk cId="295116918" sldId="2141412372"/>
            <ac:spMk id="2" creationId="{4A03B6E6-FE16-53A1-85C5-7F9E5A29F9B9}"/>
          </ac:spMkLst>
        </pc:spChg>
        <pc:spChg chg="add mod">
          <ac:chgData name="Natalí Paola Cortés Molano" userId="d12ec2b0-ff75-45f1-a6b5-2827c2ef08e1" providerId="ADAL" clId="{62ADD19D-3829-4875-9CFC-ACC7232A6B2D}" dt="2024-05-13T20:56:48.910" v="2019" actId="14100"/>
          <ac:spMkLst>
            <pc:docMk/>
            <pc:sldMk cId="295116918" sldId="2141412372"/>
            <ac:spMk id="6" creationId="{98DAE94F-AA99-4CDB-B0F9-DD7B0598160C}"/>
          </ac:spMkLst>
        </pc:spChg>
        <pc:graphicFrameChg chg="del">
          <ac:chgData name="Natalí Paola Cortés Molano" userId="d12ec2b0-ff75-45f1-a6b5-2827c2ef08e1" providerId="ADAL" clId="{62ADD19D-3829-4875-9CFC-ACC7232A6B2D}" dt="2024-05-13T20:55:13.677" v="1996" actId="478"/>
          <ac:graphicFrameMkLst>
            <pc:docMk/>
            <pc:sldMk cId="295116918" sldId="2141412372"/>
            <ac:graphicFrameMk id="4" creationId="{23558C1F-D885-4F78-A9CA-23F23332F2C8}"/>
          </ac:graphicFrameMkLst>
        </pc:graphicFrameChg>
        <pc:graphicFrameChg chg="add mod modGraphic">
          <ac:chgData name="Natalí Paola Cortés Molano" userId="d12ec2b0-ff75-45f1-a6b5-2827c2ef08e1" providerId="ADAL" clId="{62ADD19D-3829-4875-9CFC-ACC7232A6B2D}" dt="2024-05-13T20:56:51.963" v="2033" actId="1036"/>
          <ac:graphicFrameMkLst>
            <pc:docMk/>
            <pc:sldMk cId="295116918" sldId="2141412372"/>
            <ac:graphicFrameMk id="5" creationId="{9EF4F0D7-5C64-425C-B53C-B00BD814004F}"/>
          </ac:graphicFrameMkLst>
        </pc:graphicFrameChg>
      </pc:sldChg>
      <pc:sldChg chg="modSp add mod">
        <pc:chgData name="Natalí Paola Cortés Molano" userId="d12ec2b0-ff75-45f1-a6b5-2827c2ef08e1" providerId="ADAL" clId="{62ADD19D-3829-4875-9CFC-ACC7232A6B2D}" dt="2024-05-13T20:59:21.171" v="2047" actId="12"/>
        <pc:sldMkLst>
          <pc:docMk/>
          <pc:sldMk cId="1998107856" sldId="2141412373"/>
        </pc:sldMkLst>
        <pc:spChg chg="mod">
          <ac:chgData name="Natalí Paola Cortés Molano" userId="d12ec2b0-ff75-45f1-a6b5-2827c2ef08e1" providerId="ADAL" clId="{62ADD19D-3829-4875-9CFC-ACC7232A6B2D}" dt="2024-05-13T20:59:06.757" v="2044" actId="20577"/>
          <ac:spMkLst>
            <pc:docMk/>
            <pc:sldMk cId="1998107856" sldId="2141412373"/>
            <ac:spMk id="2" creationId="{4A03B6E6-FE16-53A1-85C5-7F9E5A29F9B9}"/>
          </ac:spMkLst>
        </pc:spChg>
        <pc:spChg chg="mod">
          <ac:chgData name="Natalí Paola Cortés Molano" userId="d12ec2b0-ff75-45f1-a6b5-2827c2ef08e1" providerId="ADAL" clId="{62ADD19D-3829-4875-9CFC-ACC7232A6B2D}" dt="2024-05-13T20:59:21.171" v="2047" actId="12"/>
          <ac:spMkLst>
            <pc:docMk/>
            <pc:sldMk cId="1998107856" sldId="2141412373"/>
            <ac:spMk id="4" creationId="{517A2FC4-BC11-3DB7-6004-34A97378F20A}"/>
          </ac:spMkLst>
        </pc:spChg>
      </pc:sldChg>
      <pc:sldChg chg="addSp delSp modSp add mod ord">
        <pc:chgData name="Natalí Paola Cortés Molano" userId="d12ec2b0-ff75-45f1-a6b5-2827c2ef08e1" providerId="ADAL" clId="{62ADD19D-3829-4875-9CFC-ACC7232A6B2D}" dt="2024-05-13T21:01:21.701" v="2064" actId="207"/>
        <pc:sldMkLst>
          <pc:docMk/>
          <pc:sldMk cId="187769647" sldId="2141412374"/>
        </pc:sldMkLst>
        <pc:spChg chg="mod">
          <ac:chgData name="Natalí Paola Cortés Molano" userId="d12ec2b0-ff75-45f1-a6b5-2827c2ef08e1" providerId="ADAL" clId="{62ADD19D-3829-4875-9CFC-ACC7232A6B2D}" dt="2024-05-13T21:00:38.722" v="2052"/>
          <ac:spMkLst>
            <pc:docMk/>
            <pc:sldMk cId="187769647" sldId="2141412374"/>
            <ac:spMk id="2" creationId="{4A03B6E6-FE16-53A1-85C5-7F9E5A29F9B9}"/>
          </ac:spMkLst>
        </pc:spChg>
        <pc:spChg chg="del">
          <ac:chgData name="Natalí Paola Cortés Molano" userId="d12ec2b0-ff75-45f1-a6b5-2827c2ef08e1" providerId="ADAL" clId="{62ADD19D-3829-4875-9CFC-ACC7232A6B2D}" dt="2024-05-13T21:00:41.404" v="2053" actId="478"/>
          <ac:spMkLst>
            <pc:docMk/>
            <pc:sldMk cId="187769647" sldId="2141412374"/>
            <ac:spMk id="6" creationId="{98DAE94F-AA99-4CDB-B0F9-DD7B0598160C}"/>
          </ac:spMkLst>
        </pc:spChg>
        <pc:graphicFrameChg chg="del">
          <ac:chgData name="Natalí Paola Cortés Molano" userId="d12ec2b0-ff75-45f1-a6b5-2827c2ef08e1" providerId="ADAL" clId="{62ADD19D-3829-4875-9CFC-ACC7232A6B2D}" dt="2024-05-13T21:00:43.822" v="2054" actId="478"/>
          <ac:graphicFrameMkLst>
            <pc:docMk/>
            <pc:sldMk cId="187769647" sldId="2141412374"/>
            <ac:graphicFrameMk id="5" creationId="{9EF4F0D7-5C64-425C-B53C-B00BD814004F}"/>
          </ac:graphicFrameMkLst>
        </pc:graphicFrameChg>
        <pc:graphicFrameChg chg="add mod modGraphic">
          <ac:chgData name="Natalí Paola Cortés Molano" userId="d12ec2b0-ff75-45f1-a6b5-2827c2ef08e1" providerId="ADAL" clId="{62ADD19D-3829-4875-9CFC-ACC7232A6B2D}" dt="2024-05-13T21:01:21.701" v="2064" actId="207"/>
          <ac:graphicFrameMkLst>
            <pc:docMk/>
            <pc:sldMk cId="187769647" sldId="2141412374"/>
            <ac:graphicFrameMk id="7" creationId="{261E11E9-B6DB-48C0-B6B0-FE73D39B1CF5}"/>
          </ac:graphicFrameMkLst>
        </pc:graphicFrameChg>
      </pc:sldChg>
      <pc:sldChg chg="addSp delSp modSp add mod">
        <pc:chgData name="Natalí Paola Cortés Molano" userId="d12ec2b0-ff75-45f1-a6b5-2827c2ef08e1" providerId="ADAL" clId="{62ADD19D-3829-4875-9CFC-ACC7232A6B2D}" dt="2024-05-13T21:03:03.152" v="2081" actId="207"/>
        <pc:sldMkLst>
          <pc:docMk/>
          <pc:sldMk cId="4133612840" sldId="2141412375"/>
        </pc:sldMkLst>
        <pc:spChg chg="mod">
          <ac:chgData name="Natalí Paola Cortés Molano" userId="d12ec2b0-ff75-45f1-a6b5-2827c2ef08e1" providerId="ADAL" clId="{62ADD19D-3829-4875-9CFC-ACC7232A6B2D}" dt="2024-05-13T21:02:25.512" v="2067"/>
          <ac:spMkLst>
            <pc:docMk/>
            <pc:sldMk cId="4133612840" sldId="2141412375"/>
            <ac:spMk id="2" creationId="{4A03B6E6-FE16-53A1-85C5-7F9E5A29F9B9}"/>
          </ac:spMkLst>
        </pc:spChg>
        <pc:graphicFrameChg chg="add mod modGraphic">
          <ac:chgData name="Natalí Paola Cortés Molano" userId="d12ec2b0-ff75-45f1-a6b5-2827c2ef08e1" providerId="ADAL" clId="{62ADD19D-3829-4875-9CFC-ACC7232A6B2D}" dt="2024-05-13T21:03:03.152" v="2081" actId="207"/>
          <ac:graphicFrameMkLst>
            <pc:docMk/>
            <pc:sldMk cId="4133612840" sldId="2141412375"/>
            <ac:graphicFrameMk id="4" creationId="{42F17276-5073-4354-9C93-FBD26337C400}"/>
          </ac:graphicFrameMkLst>
        </pc:graphicFrameChg>
        <pc:graphicFrameChg chg="del">
          <ac:chgData name="Natalí Paola Cortés Molano" userId="d12ec2b0-ff75-45f1-a6b5-2827c2ef08e1" providerId="ADAL" clId="{62ADD19D-3829-4875-9CFC-ACC7232A6B2D}" dt="2024-05-13T21:02:27.117" v="2068" actId="478"/>
          <ac:graphicFrameMkLst>
            <pc:docMk/>
            <pc:sldMk cId="4133612840" sldId="2141412375"/>
            <ac:graphicFrameMk id="7" creationId="{261E11E9-B6DB-48C0-B6B0-FE73D39B1CF5}"/>
          </ac:graphicFrameMkLst>
        </pc:graphicFrameChg>
      </pc:sldChg>
      <pc:sldChg chg="addSp delSp modSp add mod">
        <pc:chgData name="Natalí Paola Cortés Molano" userId="d12ec2b0-ff75-45f1-a6b5-2827c2ef08e1" providerId="ADAL" clId="{62ADD19D-3829-4875-9CFC-ACC7232A6B2D}" dt="2024-05-13T21:04:25.954" v="2103" actId="20577"/>
        <pc:sldMkLst>
          <pc:docMk/>
          <pc:sldMk cId="62699935" sldId="2141412376"/>
        </pc:sldMkLst>
        <pc:spChg chg="mod">
          <ac:chgData name="Natalí Paola Cortés Molano" userId="d12ec2b0-ff75-45f1-a6b5-2827c2ef08e1" providerId="ADAL" clId="{62ADD19D-3829-4875-9CFC-ACC7232A6B2D}" dt="2024-05-13T21:03:21.967" v="2084"/>
          <ac:spMkLst>
            <pc:docMk/>
            <pc:sldMk cId="62699935" sldId="2141412376"/>
            <ac:spMk id="2" creationId="{4A03B6E6-FE16-53A1-85C5-7F9E5A29F9B9}"/>
          </ac:spMkLst>
        </pc:spChg>
        <pc:graphicFrameChg chg="del">
          <ac:chgData name="Natalí Paola Cortés Molano" userId="d12ec2b0-ff75-45f1-a6b5-2827c2ef08e1" providerId="ADAL" clId="{62ADD19D-3829-4875-9CFC-ACC7232A6B2D}" dt="2024-05-13T21:03:24.171" v="2085" actId="478"/>
          <ac:graphicFrameMkLst>
            <pc:docMk/>
            <pc:sldMk cId="62699935" sldId="2141412376"/>
            <ac:graphicFrameMk id="4" creationId="{42F17276-5073-4354-9C93-FBD26337C400}"/>
          </ac:graphicFrameMkLst>
        </pc:graphicFrameChg>
        <pc:graphicFrameChg chg="add mod modGraphic">
          <ac:chgData name="Natalí Paola Cortés Molano" userId="d12ec2b0-ff75-45f1-a6b5-2827c2ef08e1" providerId="ADAL" clId="{62ADD19D-3829-4875-9CFC-ACC7232A6B2D}" dt="2024-05-13T21:04:25.954" v="2103" actId="20577"/>
          <ac:graphicFrameMkLst>
            <pc:docMk/>
            <pc:sldMk cId="62699935" sldId="2141412376"/>
            <ac:graphicFrameMk id="5" creationId="{CFA66ED7-13A0-469D-93D6-3D7764E74712}"/>
          </ac:graphicFrameMkLst>
        </pc:graphicFrameChg>
      </pc:sldChg>
      <pc:sldChg chg="addSp delSp modSp add mod">
        <pc:chgData name="Natalí Paola Cortés Molano" userId="d12ec2b0-ff75-45f1-a6b5-2827c2ef08e1" providerId="ADAL" clId="{62ADD19D-3829-4875-9CFC-ACC7232A6B2D}" dt="2024-05-13T21:05:15.231" v="2117" actId="1076"/>
        <pc:sldMkLst>
          <pc:docMk/>
          <pc:sldMk cId="3491759452" sldId="2141412377"/>
        </pc:sldMkLst>
        <pc:spChg chg="mod">
          <ac:chgData name="Natalí Paola Cortés Molano" userId="d12ec2b0-ff75-45f1-a6b5-2827c2ef08e1" providerId="ADAL" clId="{62ADD19D-3829-4875-9CFC-ACC7232A6B2D}" dt="2024-05-13T21:05:15.231" v="2117" actId="1076"/>
          <ac:spMkLst>
            <pc:docMk/>
            <pc:sldMk cId="3491759452" sldId="2141412377"/>
            <ac:spMk id="2" creationId="{4A03B6E6-FE16-53A1-85C5-7F9E5A29F9B9}"/>
          </ac:spMkLst>
        </pc:spChg>
        <pc:graphicFrameChg chg="add mod modGraphic">
          <ac:chgData name="Natalí Paola Cortés Molano" userId="d12ec2b0-ff75-45f1-a6b5-2827c2ef08e1" providerId="ADAL" clId="{62ADD19D-3829-4875-9CFC-ACC7232A6B2D}" dt="2024-05-13T21:04:59.284" v="2113" actId="1076"/>
          <ac:graphicFrameMkLst>
            <pc:docMk/>
            <pc:sldMk cId="3491759452" sldId="2141412377"/>
            <ac:graphicFrameMk id="4" creationId="{2FC5BB20-6992-4E08-B200-F52363247CC5}"/>
          </ac:graphicFrameMkLst>
        </pc:graphicFrameChg>
        <pc:graphicFrameChg chg="del">
          <ac:chgData name="Natalí Paola Cortés Molano" userId="d12ec2b0-ff75-45f1-a6b5-2827c2ef08e1" providerId="ADAL" clId="{62ADD19D-3829-4875-9CFC-ACC7232A6B2D}" dt="2024-05-13T21:04:42.334" v="2108" actId="478"/>
          <ac:graphicFrameMkLst>
            <pc:docMk/>
            <pc:sldMk cId="3491759452" sldId="2141412377"/>
            <ac:graphicFrameMk id="5" creationId="{CFA66ED7-13A0-469D-93D6-3D7764E74712}"/>
          </ac:graphicFrameMkLst>
        </pc:graphicFrameChg>
      </pc:sldChg>
      <pc:sldChg chg="delSp modSp add mod ord">
        <pc:chgData name="Natalí Paola Cortés Molano" userId="d12ec2b0-ff75-45f1-a6b5-2827c2ef08e1" providerId="ADAL" clId="{62ADD19D-3829-4875-9CFC-ACC7232A6B2D}" dt="2024-05-13T21:33:35.678" v="2365" actId="20577"/>
        <pc:sldMkLst>
          <pc:docMk/>
          <pc:sldMk cId="3945100064" sldId="2141412378"/>
        </pc:sldMkLst>
        <pc:spChg chg="mod">
          <ac:chgData name="Natalí Paola Cortés Molano" userId="d12ec2b0-ff75-45f1-a6b5-2827c2ef08e1" providerId="ADAL" clId="{62ADD19D-3829-4875-9CFC-ACC7232A6B2D}" dt="2024-05-13T21:33:35.678" v="2365" actId="20577"/>
          <ac:spMkLst>
            <pc:docMk/>
            <pc:sldMk cId="3945100064" sldId="2141412378"/>
            <ac:spMk id="2" creationId="{65BBE95F-D81E-C8C9-4575-31580785E183}"/>
          </ac:spMkLst>
        </pc:spChg>
        <pc:picChg chg="del">
          <ac:chgData name="Natalí Paola Cortés Molano" userId="d12ec2b0-ff75-45f1-a6b5-2827c2ef08e1" providerId="ADAL" clId="{62ADD19D-3829-4875-9CFC-ACC7232A6B2D}" dt="2024-05-13T21:33:23.936" v="2350" actId="478"/>
          <ac:picMkLst>
            <pc:docMk/>
            <pc:sldMk cId="3945100064" sldId="2141412378"/>
            <ac:picMk id="6" creationId="{BCD2B046-86E6-74F5-9CAB-721C1B3793D2}"/>
          </ac:picMkLst>
        </pc:picChg>
      </pc:sldChg>
      <pc:sldChg chg="addSp delSp modSp add mod ord">
        <pc:chgData name="Natalí Paola Cortés Molano" userId="d12ec2b0-ff75-45f1-a6b5-2827c2ef08e1" providerId="ADAL" clId="{62ADD19D-3829-4875-9CFC-ACC7232A6B2D}" dt="2024-05-13T21:31:21.953" v="2325" actId="20577"/>
        <pc:sldMkLst>
          <pc:docMk/>
          <pc:sldMk cId="683753782" sldId="2141412379"/>
        </pc:sldMkLst>
        <pc:spChg chg="mod">
          <ac:chgData name="Natalí Paola Cortés Molano" userId="d12ec2b0-ff75-45f1-a6b5-2827c2ef08e1" providerId="ADAL" clId="{62ADD19D-3829-4875-9CFC-ACC7232A6B2D}" dt="2024-05-13T21:31:21.953" v="2325" actId="20577"/>
          <ac:spMkLst>
            <pc:docMk/>
            <pc:sldMk cId="683753782" sldId="2141412379"/>
            <ac:spMk id="2" creationId="{4A03B6E6-FE16-53A1-85C5-7F9E5A29F9B9}"/>
          </ac:spMkLst>
        </pc:spChg>
        <pc:spChg chg="mod">
          <ac:chgData name="Natalí Paola Cortés Molano" userId="d12ec2b0-ff75-45f1-a6b5-2827c2ef08e1" providerId="ADAL" clId="{62ADD19D-3829-4875-9CFC-ACC7232A6B2D}" dt="2024-05-13T21:26:58.480" v="2261" actId="1035"/>
          <ac:spMkLst>
            <pc:docMk/>
            <pc:sldMk cId="683753782" sldId="2141412379"/>
            <ac:spMk id="4" creationId="{517A2FC4-BC11-3DB7-6004-34A97378F20A}"/>
          </ac:spMkLst>
        </pc:spChg>
        <pc:picChg chg="add del mod">
          <ac:chgData name="Natalí Paola Cortés Molano" userId="d12ec2b0-ff75-45f1-a6b5-2827c2ef08e1" providerId="ADAL" clId="{62ADD19D-3829-4875-9CFC-ACC7232A6B2D}" dt="2024-05-13T21:29:51.737" v="2262" actId="478"/>
          <ac:picMkLst>
            <pc:docMk/>
            <pc:sldMk cId="683753782" sldId="2141412379"/>
            <ac:picMk id="5" creationId="{53D1752B-4EA5-4397-B923-DD0FBF0FCDBF}"/>
          </ac:picMkLst>
        </pc:picChg>
        <pc:picChg chg="add mod">
          <ac:chgData name="Natalí Paola Cortés Molano" userId="d12ec2b0-ff75-45f1-a6b5-2827c2ef08e1" providerId="ADAL" clId="{62ADD19D-3829-4875-9CFC-ACC7232A6B2D}" dt="2024-05-13T21:30:08.941" v="2299" actId="1035"/>
          <ac:picMkLst>
            <pc:docMk/>
            <pc:sldMk cId="683753782" sldId="2141412379"/>
            <ac:picMk id="7" creationId="{5FB6C374-BA36-42AC-9C5C-71A79A2AC6F6}"/>
          </ac:picMkLst>
        </pc:picChg>
      </pc:sldChg>
      <pc:sldChg chg="addSp delSp modSp add mod">
        <pc:chgData name="Natalí Paola Cortés Molano" userId="d12ec2b0-ff75-45f1-a6b5-2827c2ef08e1" providerId="ADAL" clId="{62ADD19D-3829-4875-9CFC-ACC7232A6B2D}" dt="2024-05-13T21:32:09.254" v="2348" actId="1076"/>
        <pc:sldMkLst>
          <pc:docMk/>
          <pc:sldMk cId="4216858503" sldId="2141412380"/>
        </pc:sldMkLst>
        <pc:spChg chg="mod">
          <ac:chgData name="Natalí Paola Cortés Molano" userId="d12ec2b0-ff75-45f1-a6b5-2827c2ef08e1" providerId="ADAL" clId="{62ADD19D-3829-4875-9CFC-ACC7232A6B2D}" dt="2024-05-13T21:31:37.484" v="2343" actId="20577"/>
          <ac:spMkLst>
            <pc:docMk/>
            <pc:sldMk cId="4216858503" sldId="2141412380"/>
            <ac:spMk id="2" creationId="{4A03B6E6-FE16-53A1-85C5-7F9E5A29F9B9}"/>
          </ac:spMkLst>
        </pc:spChg>
        <pc:spChg chg="add del mod">
          <ac:chgData name="Natalí Paola Cortés Molano" userId="d12ec2b0-ff75-45f1-a6b5-2827c2ef08e1" providerId="ADAL" clId="{62ADD19D-3829-4875-9CFC-ACC7232A6B2D}" dt="2024-05-13T21:31:49.177" v="2346"/>
          <ac:spMkLst>
            <pc:docMk/>
            <pc:sldMk cId="4216858503" sldId="2141412380"/>
            <ac:spMk id="4" creationId="{517A2FC4-BC11-3DB7-6004-34A97378F20A}"/>
          </ac:spMkLst>
        </pc:spChg>
        <pc:picChg chg="add mod">
          <ac:chgData name="Natalí Paola Cortés Molano" userId="d12ec2b0-ff75-45f1-a6b5-2827c2ef08e1" providerId="ADAL" clId="{62ADD19D-3829-4875-9CFC-ACC7232A6B2D}" dt="2024-05-13T21:32:09.254" v="2348" actId="1076"/>
          <ac:picMkLst>
            <pc:docMk/>
            <pc:sldMk cId="4216858503" sldId="2141412380"/>
            <ac:picMk id="5" creationId="{F8DA2D30-5064-4772-8AAA-E849FFF2DDB7}"/>
          </ac:picMkLst>
        </pc:picChg>
        <pc:picChg chg="del">
          <ac:chgData name="Natalí Paola Cortés Molano" userId="d12ec2b0-ff75-45f1-a6b5-2827c2ef08e1" providerId="ADAL" clId="{62ADD19D-3829-4875-9CFC-ACC7232A6B2D}" dt="2024-05-13T21:31:03.761" v="2301" actId="478"/>
          <ac:picMkLst>
            <pc:docMk/>
            <pc:sldMk cId="4216858503" sldId="2141412380"/>
            <ac:picMk id="7" creationId="{5FB6C374-BA36-42AC-9C5C-71A79A2AC6F6}"/>
          </ac:picMkLst>
        </pc:picChg>
      </pc:sldChg>
      <pc:sldChg chg="addSp delSp modSp add mod">
        <pc:chgData name="Natalí Paola Cortés Molano" userId="d12ec2b0-ff75-45f1-a6b5-2827c2ef08e1" providerId="ADAL" clId="{62ADD19D-3829-4875-9CFC-ACC7232A6B2D}" dt="2024-05-13T21:40:39.006" v="2398" actId="1036"/>
        <pc:sldMkLst>
          <pc:docMk/>
          <pc:sldMk cId="4220739182" sldId="2141412381"/>
        </pc:sldMkLst>
        <pc:spChg chg="mod">
          <ac:chgData name="Natalí Paola Cortés Molano" userId="d12ec2b0-ff75-45f1-a6b5-2827c2ef08e1" providerId="ADAL" clId="{62ADD19D-3829-4875-9CFC-ACC7232A6B2D}" dt="2024-05-13T21:33:40.802" v="2376" actId="20577"/>
          <ac:spMkLst>
            <pc:docMk/>
            <pc:sldMk cId="4220739182" sldId="2141412381"/>
            <ac:spMk id="2" creationId="{4A03B6E6-FE16-53A1-85C5-7F9E5A29F9B9}"/>
          </ac:spMkLst>
        </pc:spChg>
        <pc:spChg chg="mod">
          <ac:chgData name="Natalí Paola Cortés Molano" userId="d12ec2b0-ff75-45f1-a6b5-2827c2ef08e1" providerId="ADAL" clId="{62ADD19D-3829-4875-9CFC-ACC7232A6B2D}" dt="2024-05-13T21:40:22.388" v="2380" actId="5793"/>
          <ac:spMkLst>
            <pc:docMk/>
            <pc:sldMk cId="4220739182" sldId="2141412381"/>
            <ac:spMk id="4" creationId="{517A2FC4-BC11-3DB7-6004-34A97378F20A}"/>
          </ac:spMkLst>
        </pc:spChg>
        <pc:picChg chg="del">
          <ac:chgData name="Natalí Paola Cortés Molano" userId="d12ec2b0-ff75-45f1-a6b5-2827c2ef08e1" providerId="ADAL" clId="{62ADD19D-3829-4875-9CFC-ACC7232A6B2D}" dt="2024-05-13T21:33:44.174" v="2377" actId="478"/>
          <ac:picMkLst>
            <pc:docMk/>
            <pc:sldMk cId="4220739182" sldId="2141412381"/>
            <ac:picMk id="5" creationId="{F8DA2D30-5064-4772-8AAA-E849FFF2DDB7}"/>
          </ac:picMkLst>
        </pc:picChg>
        <pc:picChg chg="add mod">
          <ac:chgData name="Natalí Paola Cortés Molano" userId="d12ec2b0-ff75-45f1-a6b5-2827c2ef08e1" providerId="ADAL" clId="{62ADD19D-3829-4875-9CFC-ACC7232A6B2D}" dt="2024-05-13T21:40:39.006" v="2398" actId="1036"/>
          <ac:picMkLst>
            <pc:docMk/>
            <pc:sldMk cId="4220739182" sldId="2141412381"/>
            <ac:picMk id="6" creationId="{CD2BE5DD-EDE4-4556-B73C-3DBE009240F9}"/>
          </ac:picMkLst>
        </pc:picChg>
      </pc:sldChg>
      <pc:sldChg chg="addSp delSp modSp add mod">
        <pc:chgData name="Natalí Paola Cortés Molano" userId="d12ec2b0-ff75-45f1-a6b5-2827c2ef08e1" providerId="ADAL" clId="{62ADD19D-3829-4875-9CFC-ACC7232A6B2D}" dt="2024-05-13T21:44:02.851" v="2420" actId="1076"/>
        <pc:sldMkLst>
          <pc:docMk/>
          <pc:sldMk cId="3853223576" sldId="2141412382"/>
        </pc:sldMkLst>
        <pc:spChg chg="del">
          <ac:chgData name="Natalí Paola Cortés Molano" userId="d12ec2b0-ff75-45f1-a6b5-2827c2ef08e1" providerId="ADAL" clId="{62ADD19D-3829-4875-9CFC-ACC7232A6B2D}" dt="2024-05-13T21:43:56.110" v="2417" actId="478"/>
          <ac:spMkLst>
            <pc:docMk/>
            <pc:sldMk cId="3853223576" sldId="2141412382"/>
            <ac:spMk id="4" creationId="{517A2FC4-BC11-3DB7-6004-34A97378F20A}"/>
          </ac:spMkLst>
        </pc:spChg>
        <pc:picChg chg="add mod">
          <ac:chgData name="Natalí Paola Cortés Molano" userId="d12ec2b0-ff75-45f1-a6b5-2827c2ef08e1" providerId="ADAL" clId="{62ADD19D-3829-4875-9CFC-ACC7232A6B2D}" dt="2024-05-13T21:44:02.851" v="2420" actId="1076"/>
          <ac:picMkLst>
            <pc:docMk/>
            <pc:sldMk cId="3853223576" sldId="2141412382"/>
            <ac:picMk id="5" creationId="{7EB0A1C5-1B61-4E6D-995F-0A061E11701A}"/>
          </ac:picMkLst>
        </pc:picChg>
        <pc:picChg chg="del">
          <ac:chgData name="Natalí Paola Cortés Molano" userId="d12ec2b0-ff75-45f1-a6b5-2827c2ef08e1" providerId="ADAL" clId="{62ADD19D-3829-4875-9CFC-ACC7232A6B2D}" dt="2024-05-13T21:40:57.519" v="2400" actId="478"/>
          <ac:picMkLst>
            <pc:docMk/>
            <pc:sldMk cId="3853223576" sldId="2141412382"/>
            <ac:picMk id="6" creationId="{CD2BE5DD-EDE4-4556-B73C-3DBE009240F9}"/>
          </ac:picMkLst>
        </pc:picChg>
      </pc:sldChg>
      <pc:sldChg chg="addSp delSp modSp add mod ord">
        <pc:chgData name="Natalí Paola Cortés Molano" userId="d12ec2b0-ff75-45f1-a6b5-2827c2ef08e1" providerId="ADAL" clId="{62ADD19D-3829-4875-9CFC-ACC7232A6B2D}" dt="2024-05-13T21:45:06.847" v="2460" actId="20577"/>
        <pc:sldMkLst>
          <pc:docMk/>
          <pc:sldMk cId="1346652175" sldId="2141412383"/>
        </pc:sldMkLst>
        <pc:spChg chg="mod">
          <ac:chgData name="Natalí Paola Cortés Molano" userId="d12ec2b0-ff75-45f1-a6b5-2827c2ef08e1" providerId="ADAL" clId="{62ADD19D-3829-4875-9CFC-ACC7232A6B2D}" dt="2024-05-13T21:41:54.815" v="2405"/>
          <ac:spMkLst>
            <pc:docMk/>
            <pc:sldMk cId="1346652175" sldId="2141412383"/>
            <ac:spMk id="2" creationId="{4A03B6E6-FE16-53A1-85C5-7F9E5A29F9B9}"/>
          </ac:spMkLst>
        </pc:spChg>
        <pc:spChg chg="mod">
          <ac:chgData name="Natalí Paola Cortés Molano" userId="d12ec2b0-ff75-45f1-a6b5-2827c2ef08e1" providerId="ADAL" clId="{62ADD19D-3829-4875-9CFC-ACC7232A6B2D}" dt="2024-05-13T21:44:39.128" v="2442" actId="5793"/>
          <ac:spMkLst>
            <pc:docMk/>
            <pc:sldMk cId="1346652175" sldId="2141412383"/>
            <ac:spMk id="4" creationId="{517A2FC4-BC11-3DB7-6004-34A97378F20A}"/>
          </ac:spMkLst>
        </pc:spChg>
        <pc:spChg chg="add mod">
          <ac:chgData name="Natalí Paola Cortés Molano" userId="d12ec2b0-ff75-45f1-a6b5-2827c2ef08e1" providerId="ADAL" clId="{62ADD19D-3829-4875-9CFC-ACC7232A6B2D}" dt="2024-05-13T21:44:30.792" v="2439" actId="1035"/>
          <ac:spMkLst>
            <pc:docMk/>
            <pc:sldMk cId="1346652175" sldId="2141412383"/>
            <ac:spMk id="6" creationId="{AB615FFE-78F4-42A9-B276-6C2EED583FC8}"/>
          </ac:spMkLst>
        </pc:spChg>
        <pc:spChg chg="add mod">
          <ac:chgData name="Natalí Paola Cortés Molano" userId="d12ec2b0-ff75-45f1-a6b5-2827c2ef08e1" providerId="ADAL" clId="{62ADD19D-3829-4875-9CFC-ACC7232A6B2D}" dt="2024-05-13T21:45:06.847" v="2460" actId="20577"/>
          <ac:spMkLst>
            <pc:docMk/>
            <pc:sldMk cId="1346652175" sldId="2141412383"/>
            <ac:spMk id="8" creationId="{94C1B3D2-0B46-4E5B-8EAE-56061A2F5A29}"/>
          </ac:spMkLst>
        </pc:spChg>
        <pc:picChg chg="add mod">
          <ac:chgData name="Natalí Paola Cortés Molano" userId="d12ec2b0-ff75-45f1-a6b5-2827c2ef08e1" providerId="ADAL" clId="{62ADD19D-3829-4875-9CFC-ACC7232A6B2D}" dt="2024-05-13T21:44:30.792" v="2439" actId="1035"/>
          <ac:picMkLst>
            <pc:docMk/>
            <pc:sldMk cId="1346652175" sldId="2141412383"/>
            <ac:picMk id="5" creationId="{1A7E95BC-7608-4E8D-AC9F-2DC7EC0CB188}"/>
          </ac:picMkLst>
        </pc:picChg>
        <pc:picChg chg="del">
          <ac:chgData name="Natalí Paola Cortés Molano" userId="d12ec2b0-ff75-45f1-a6b5-2827c2ef08e1" providerId="ADAL" clId="{62ADD19D-3829-4875-9CFC-ACC7232A6B2D}" dt="2024-05-13T21:41:59.427" v="2406" actId="478"/>
          <ac:picMkLst>
            <pc:docMk/>
            <pc:sldMk cId="1346652175" sldId="2141412383"/>
            <ac:picMk id="7" creationId="{5FB6C374-BA36-42AC-9C5C-71A79A2AC6F6}"/>
          </ac:picMkLst>
        </pc:picChg>
      </pc:sldChg>
      <pc:sldMasterChg chg="del delSldLayout">
        <pc:chgData name="Natalí Paola Cortés Molano" userId="d12ec2b0-ff75-45f1-a6b5-2827c2ef08e1" providerId="ADAL" clId="{62ADD19D-3829-4875-9CFC-ACC7232A6B2D}" dt="2024-05-13T21:05:33.650" v="2118" actId="47"/>
        <pc:sldMasterMkLst>
          <pc:docMk/>
          <pc:sldMasterMk cId="1157177404" sldId="2147483648"/>
        </pc:sldMasterMkLst>
        <pc:sldLayoutChg chg="del">
          <pc:chgData name="Natalí Paola Cortés Molano" userId="d12ec2b0-ff75-45f1-a6b5-2827c2ef08e1" providerId="ADAL" clId="{62ADD19D-3829-4875-9CFC-ACC7232A6B2D}" dt="2024-05-13T21:05:33.650" v="2118" actId="47"/>
          <pc:sldLayoutMkLst>
            <pc:docMk/>
            <pc:sldMasterMk cId="1157177404" sldId="2147483648"/>
            <pc:sldLayoutMk cId="2413380641" sldId="2147483649"/>
          </pc:sldLayoutMkLst>
        </pc:sldLayoutChg>
        <pc:sldLayoutChg chg="del">
          <pc:chgData name="Natalí Paola Cortés Molano" userId="d12ec2b0-ff75-45f1-a6b5-2827c2ef08e1" providerId="ADAL" clId="{62ADD19D-3829-4875-9CFC-ACC7232A6B2D}" dt="2024-05-13T21:05:33.650" v="2118" actId="47"/>
          <pc:sldLayoutMkLst>
            <pc:docMk/>
            <pc:sldMasterMk cId="1157177404" sldId="2147483648"/>
            <pc:sldLayoutMk cId="596384305" sldId="2147483650"/>
          </pc:sldLayoutMkLst>
        </pc:sldLayoutChg>
        <pc:sldLayoutChg chg="del">
          <pc:chgData name="Natalí Paola Cortés Molano" userId="d12ec2b0-ff75-45f1-a6b5-2827c2ef08e1" providerId="ADAL" clId="{62ADD19D-3829-4875-9CFC-ACC7232A6B2D}" dt="2024-05-13T21:05:33.650" v="2118" actId="47"/>
          <pc:sldLayoutMkLst>
            <pc:docMk/>
            <pc:sldMasterMk cId="1157177404" sldId="2147483648"/>
            <pc:sldLayoutMk cId="2159528497" sldId="2147483651"/>
          </pc:sldLayoutMkLst>
        </pc:sldLayoutChg>
        <pc:sldLayoutChg chg="del">
          <pc:chgData name="Natalí Paola Cortés Molano" userId="d12ec2b0-ff75-45f1-a6b5-2827c2ef08e1" providerId="ADAL" clId="{62ADD19D-3829-4875-9CFC-ACC7232A6B2D}" dt="2024-05-13T21:05:33.650" v="2118" actId="47"/>
          <pc:sldLayoutMkLst>
            <pc:docMk/>
            <pc:sldMasterMk cId="1157177404" sldId="2147483648"/>
            <pc:sldLayoutMk cId="1709597920" sldId="2147483652"/>
          </pc:sldLayoutMkLst>
        </pc:sldLayoutChg>
        <pc:sldLayoutChg chg="del">
          <pc:chgData name="Natalí Paola Cortés Molano" userId="d12ec2b0-ff75-45f1-a6b5-2827c2ef08e1" providerId="ADAL" clId="{62ADD19D-3829-4875-9CFC-ACC7232A6B2D}" dt="2024-05-13T21:05:33.650" v="2118" actId="47"/>
          <pc:sldLayoutMkLst>
            <pc:docMk/>
            <pc:sldMasterMk cId="1157177404" sldId="2147483648"/>
            <pc:sldLayoutMk cId="1250782005" sldId="2147483653"/>
          </pc:sldLayoutMkLst>
        </pc:sldLayoutChg>
        <pc:sldLayoutChg chg="del">
          <pc:chgData name="Natalí Paola Cortés Molano" userId="d12ec2b0-ff75-45f1-a6b5-2827c2ef08e1" providerId="ADAL" clId="{62ADD19D-3829-4875-9CFC-ACC7232A6B2D}" dt="2024-05-13T21:05:33.650" v="2118" actId="47"/>
          <pc:sldLayoutMkLst>
            <pc:docMk/>
            <pc:sldMasterMk cId="1157177404" sldId="2147483648"/>
            <pc:sldLayoutMk cId="2559071889" sldId="2147483654"/>
          </pc:sldLayoutMkLst>
        </pc:sldLayoutChg>
        <pc:sldLayoutChg chg="del">
          <pc:chgData name="Natalí Paola Cortés Molano" userId="d12ec2b0-ff75-45f1-a6b5-2827c2ef08e1" providerId="ADAL" clId="{62ADD19D-3829-4875-9CFC-ACC7232A6B2D}" dt="2024-05-13T21:05:33.650" v="2118" actId="47"/>
          <pc:sldLayoutMkLst>
            <pc:docMk/>
            <pc:sldMasterMk cId="1157177404" sldId="2147483648"/>
            <pc:sldLayoutMk cId="1274526519" sldId="2147483655"/>
          </pc:sldLayoutMkLst>
        </pc:sldLayoutChg>
        <pc:sldLayoutChg chg="del">
          <pc:chgData name="Natalí Paola Cortés Molano" userId="d12ec2b0-ff75-45f1-a6b5-2827c2ef08e1" providerId="ADAL" clId="{62ADD19D-3829-4875-9CFC-ACC7232A6B2D}" dt="2024-05-13T21:05:33.650" v="2118" actId="47"/>
          <pc:sldLayoutMkLst>
            <pc:docMk/>
            <pc:sldMasterMk cId="1157177404" sldId="2147483648"/>
            <pc:sldLayoutMk cId="3045606777" sldId="2147483656"/>
          </pc:sldLayoutMkLst>
        </pc:sldLayoutChg>
        <pc:sldLayoutChg chg="del">
          <pc:chgData name="Natalí Paola Cortés Molano" userId="d12ec2b0-ff75-45f1-a6b5-2827c2ef08e1" providerId="ADAL" clId="{62ADD19D-3829-4875-9CFC-ACC7232A6B2D}" dt="2024-05-13T21:05:33.650" v="2118" actId="47"/>
          <pc:sldLayoutMkLst>
            <pc:docMk/>
            <pc:sldMasterMk cId="1157177404" sldId="2147483648"/>
            <pc:sldLayoutMk cId="3165007507" sldId="2147483657"/>
          </pc:sldLayoutMkLst>
        </pc:sldLayoutChg>
        <pc:sldLayoutChg chg="del">
          <pc:chgData name="Natalí Paola Cortés Molano" userId="d12ec2b0-ff75-45f1-a6b5-2827c2ef08e1" providerId="ADAL" clId="{62ADD19D-3829-4875-9CFC-ACC7232A6B2D}" dt="2024-05-13T21:05:33.650" v="2118" actId="47"/>
          <pc:sldLayoutMkLst>
            <pc:docMk/>
            <pc:sldMasterMk cId="1157177404" sldId="2147483648"/>
            <pc:sldLayoutMk cId="1657734377" sldId="2147483658"/>
          </pc:sldLayoutMkLst>
        </pc:sldLayoutChg>
        <pc:sldLayoutChg chg="del">
          <pc:chgData name="Natalí Paola Cortés Molano" userId="d12ec2b0-ff75-45f1-a6b5-2827c2ef08e1" providerId="ADAL" clId="{62ADD19D-3829-4875-9CFC-ACC7232A6B2D}" dt="2024-05-13T21:05:33.650" v="2118" actId="47"/>
          <pc:sldLayoutMkLst>
            <pc:docMk/>
            <pc:sldMasterMk cId="1157177404" sldId="2147483648"/>
            <pc:sldLayoutMk cId="4125634204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DD35D-2287-4F0D-9CBA-F967F5F0577D}" type="datetimeFigureOut">
              <a:rPr lang="es-CO" smtClean="0"/>
              <a:t>13/05/2024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00F51B-F087-43E8-97FF-E2946E168DA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3527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B0EB9DD-AEC5-59DD-2527-F2E5AEF3CA2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5430" y="1936079"/>
            <a:ext cx="10415442" cy="1728809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33006F"/>
                </a:solidFill>
                <a:latin typeface="+mn-lt"/>
              </a:defRPr>
            </a:lvl1pPr>
          </a:lstStyle>
          <a:p>
            <a:r>
              <a:rPr lang="en-US"/>
              <a:t>Click to Edit Presentation Title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0331AAF-B440-63AB-540F-1064BFD1D0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799" y="3973133"/>
            <a:ext cx="8534400" cy="134371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>
                <a:solidFill>
                  <a:srgbClr val="917B4C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name</a:t>
            </a:r>
            <a:br>
              <a:rPr lang="en-US"/>
            </a:br>
            <a:r>
              <a:rPr lang="en-US"/>
              <a:t>Click to add title</a:t>
            </a:r>
            <a:br>
              <a:rPr lang="en-US"/>
            </a:br>
            <a:r>
              <a:rPr lang="en-US"/>
              <a:t>Click to add date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B55915C-F654-001C-6F4F-A9B13799A99A}"/>
              </a:ext>
            </a:extLst>
          </p:cNvPr>
          <p:cNvGrpSpPr/>
          <p:nvPr userDrawn="1"/>
        </p:nvGrpSpPr>
        <p:grpSpPr>
          <a:xfrm>
            <a:off x="582352" y="293963"/>
            <a:ext cx="11029166" cy="1391448"/>
            <a:chOff x="435521" y="293023"/>
            <a:chExt cx="11029166" cy="1391448"/>
          </a:xfrm>
        </p:grpSpPr>
        <p:pic>
          <p:nvPicPr>
            <p:cNvPr id="19" name="Picture 18" descr="C:\Users\lgomez02\Downloads\4661193735_0c8ce059c2_b.jpg">
              <a:extLst>
                <a:ext uri="{FF2B5EF4-FFF2-40B4-BE49-F238E27FC236}">
                  <a16:creationId xmlns:a16="http://schemas.microsoft.com/office/drawing/2014/main" id="{29E35A83-3E22-4760-8C66-B3AF0D73A3B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1" r="25673"/>
            <a:stretch/>
          </p:blipFill>
          <p:spPr bwMode="auto">
            <a:xfrm>
              <a:off x="2018551" y="312900"/>
              <a:ext cx="1487238" cy="1367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361A1AE-D28C-4DA2-A4F5-E0990B65D74D}"/>
                </a:ext>
              </a:extLst>
            </p:cNvPr>
            <p:cNvSpPr/>
            <p:nvPr userDrawn="1"/>
          </p:nvSpPr>
          <p:spPr>
            <a:xfrm>
              <a:off x="3641825" y="316892"/>
              <a:ext cx="1487238" cy="1367579"/>
            </a:xfrm>
            <a:prstGeom prst="rect">
              <a:avLst/>
            </a:prstGeom>
            <a:solidFill>
              <a:srgbClr val="3300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09FE327-00E3-4EDA-8BCF-D2BCBFA8A020}"/>
                </a:ext>
              </a:extLst>
            </p:cNvPr>
            <p:cNvSpPr/>
            <p:nvPr userDrawn="1"/>
          </p:nvSpPr>
          <p:spPr>
            <a:xfrm>
              <a:off x="6824899" y="293023"/>
              <a:ext cx="1451854" cy="13874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E58D15-BD03-467F-9097-BCB57ABB4D5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2789" y="312901"/>
              <a:ext cx="1433484" cy="136757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32682E6-0571-4ACF-B231-516A02D226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37047"/>
            <a:stretch/>
          </p:blipFill>
          <p:spPr>
            <a:xfrm>
              <a:off x="5262669" y="315900"/>
              <a:ext cx="1431054" cy="1367579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604D26-FF47-44C8-2558-CB16D872C36E}"/>
                </a:ext>
              </a:extLst>
            </p:cNvPr>
            <p:cNvSpPr/>
            <p:nvPr userDrawn="1"/>
          </p:nvSpPr>
          <p:spPr>
            <a:xfrm>
              <a:off x="9977449" y="302961"/>
              <a:ext cx="1487238" cy="1367579"/>
            </a:xfrm>
            <a:prstGeom prst="rect">
              <a:avLst/>
            </a:prstGeom>
            <a:solidFill>
              <a:srgbClr val="3300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C76ABAE-BC0F-B7E0-9E8F-43681AD2EDEE}"/>
                </a:ext>
              </a:extLst>
            </p:cNvPr>
            <p:cNvSpPr/>
            <p:nvPr userDrawn="1"/>
          </p:nvSpPr>
          <p:spPr>
            <a:xfrm>
              <a:off x="435521" y="293023"/>
              <a:ext cx="1451854" cy="138745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E066E7C-DD6C-ADFE-FB82-8BE141D3A257}"/>
              </a:ext>
            </a:extLst>
          </p:cNvPr>
          <p:cNvSpPr/>
          <p:nvPr userDrawn="1"/>
        </p:nvSpPr>
        <p:spPr>
          <a:xfrm>
            <a:off x="1454727" y="3691837"/>
            <a:ext cx="9282545" cy="45719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672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753" y="5945854"/>
            <a:ext cx="1828800" cy="923544"/>
          </a:xfrm>
          <a:prstGeom prst="rect">
            <a:avLst/>
          </a:prstGeom>
        </p:spPr>
      </p:pic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95676" y="371510"/>
            <a:ext cx="10912883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/>
              <a:t>HEADER HERE </a:t>
            </a:r>
          </a:p>
          <a:p>
            <a:pPr lvl="0"/>
            <a:r>
              <a:rPr lang="en-US"/>
              <a:t>(ENCODE NORMAL BLACK, 30 PT.)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79073" y="1736726"/>
            <a:ext cx="10769275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/>
              <a:t>Bulleted content here (Open Sans Light, 24 pt.)</a:t>
            </a:r>
          </a:p>
          <a:p>
            <a:pPr lvl="1"/>
            <a:r>
              <a:rPr lang="en-US"/>
              <a:t>Second level (Open Sans Light, 20)</a:t>
            </a:r>
          </a:p>
          <a:p>
            <a:pPr lvl="2"/>
            <a:r>
              <a:rPr lang="en-US"/>
              <a:t>Third level (Open Sans Light, 18)</a:t>
            </a:r>
          </a:p>
          <a:p>
            <a:pPr lvl="3"/>
            <a:r>
              <a:rPr lang="en-US"/>
              <a:t>Fourth level (Open Sans Light, 16)</a:t>
            </a:r>
          </a:p>
          <a:p>
            <a:pPr lvl="4"/>
            <a:r>
              <a:rPr lang="en-US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33" y="1437805"/>
            <a:ext cx="1810912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847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357840" y="218520"/>
            <a:ext cx="10018440" cy="655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3006F"/>
              </a:solidFill>
              <a:latin typeface="Calibri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596520" y="1253880"/>
            <a:ext cx="5373720" cy="4923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1" strike="noStrike" spc="-1">
              <a:solidFill>
                <a:srgbClr val="33006F"/>
              </a:solidFill>
              <a:latin typeface="Calibri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/>
          </p:nvPr>
        </p:nvSpPr>
        <p:spPr>
          <a:xfrm>
            <a:off x="6239160" y="1253880"/>
            <a:ext cx="5373720" cy="4923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1" strike="noStrike" spc="-1">
              <a:solidFill>
                <a:srgbClr val="33006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83401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P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0C2B316-6260-4CE7-BD30-4C0CE7F46FDF}" type="slidenum">
              <a:rPr/>
              <a:pPr/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5409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9F48A3-E93D-FB13-5D3A-3DA001F5D0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150FC04-6888-16D8-A35F-368E48B246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C959BE7-FD42-21AB-A7D0-7C9648D52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F3944-4526-4BE7-9750-E81C24FC8444}" type="datetimeFigureOut">
              <a:rPr lang="es-CO" smtClean="0"/>
              <a:t>13/05/2024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44175F8-C72F-4522-BB9A-E826A6BF2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328839-A246-ACD8-C3D6-0E71D7849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2CB16-D494-4B74-9DD9-4AC772065F0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905601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E63B8B-4EBE-FCCA-EC3F-91FD1BE3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97E74B-2578-F556-E1F9-03556D96A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7D63B6-53C9-618C-ED8A-DA08697B9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F3944-4526-4BE7-9750-E81C24FC8444}" type="datetimeFigureOut">
              <a:rPr lang="es-CO" smtClean="0"/>
              <a:t>13/05/2024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3598C2-4D0A-B181-B986-2D086697F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A134466-2ADB-9570-D4F9-3CCF1928F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2CB16-D494-4B74-9DD9-4AC772065F0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295216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F1B353-6A05-19DB-BC42-20CF84A21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C35AF1A-2A87-8A7A-5B12-366970EB6B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045884-5EDA-EC2E-CF1E-6A6D4708E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F3944-4526-4BE7-9750-E81C24FC8444}" type="datetimeFigureOut">
              <a:rPr lang="es-CO" smtClean="0"/>
              <a:t>13/05/2024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8F38D13-2E19-4E0E-E67B-368F882DD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FA71E6-5DC9-E225-70DB-429315F18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2CB16-D494-4B74-9DD9-4AC772065F0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247807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86D0A4-37B6-DC25-74D1-3683B783B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D23DA0-44ED-6220-01CC-59E8892AC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01A2C3C-D855-1CB4-E33A-FCD0ADFB9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3D6C999-D8C1-1A39-7030-813EA07F3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F3944-4526-4BE7-9750-E81C24FC8444}" type="datetimeFigureOut">
              <a:rPr lang="es-CO" smtClean="0"/>
              <a:t>13/05/2024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4A41953-B041-A6C7-FC84-FFD1C9AF5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30032CC-259F-6FD3-7062-E1A104BE1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2CB16-D494-4B74-9DD9-4AC772065F0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344056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9DB106-BDE5-F97A-10C6-808289B68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870C7F-FE06-71DD-58D2-B5EA9451F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BE4C562-DAD6-FEE7-2E72-6EC58CBBB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F059E99-69CE-6157-A533-69FDCEF3BF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3D0C5BF-6A7D-7681-752D-5F7B847368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24D7B6F-05A2-843B-98D9-2684DF2E5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F3944-4526-4BE7-9750-E81C24FC8444}" type="datetimeFigureOut">
              <a:rPr lang="es-CO" smtClean="0"/>
              <a:t>13/05/2024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B0D1509-6A69-5DB9-C7BF-817E96705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BA8316B-A819-B6C2-926F-AFBF047E9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2CB16-D494-4B74-9DD9-4AC772065F0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111546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215CA3-D926-F45D-A2C5-E275F77B7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ED5E379-72DF-4C91-0DF3-1024D502D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F3944-4526-4BE7-9750-E81C24FC8444}" type="datetimeFigureOut">
              <a:rPr lang="es-CO" smtClean="0"/>
              <a:t>13/05/2024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F0828-B6CB-E446-DAC5-2D3B9E8EB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CA5B2ED-2BF1-B167-B7CD-AF12AC081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2CB16-D494-4B74-9DD9-4AC772065F0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795933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6BA118E-9D8A-5C30-1986-E0D9A7EAE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F3944-4526-4BE7-9750-E81C24FC8444}" type="datetimeFigureOut">
              <a:rPr lang="es-CO" smtClean="0"/>
              <a:t>13/05/2024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38DA126-357C-D639-8D4E-98E92E1FD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D99EA18-94F0-F060-C351-0B81A30A6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2CB16-D494-4B74-9DD9-4AC772065F0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3026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Pri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E42B9-780A-05EC-43D0-808D92725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682AD6-C5D3-B15F-8A54-C192DE0BB0A5}"/>
              </a:ext>
            </a:extLst>
          </p:cNvPr>
          <p:cNvSpPr/>
          <p:nvPr userDrawn="1"/>
        </p:nvSpPr>
        <p:spPr>
          <a:xfrm>
            <a:off x="0" y="0"/>
            <a:ext cx="12192000" cy="1047082"/>
          </a:xfrm>
          <a:prstGeom prst="rect">
            <a:avLst/>
          </a:prstGeom>
          <a:solidFill>
            <a:srgbClr val="3300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947BF9A2-37D0-4EA4-E089-6B5DB1BC07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8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090" y="91888"/>
            <a:ext cx="1372906" cy="943162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397B5A8-BC89-D586-09BC-FFAA4514F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21758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FBC30A-D3ED-CDCE-2CFC-D8848D433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1C5A8C-DE31-9982-9895-19A230E5D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E9FCACE-FB50-4C7A-0EFB-740993D68C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C06212-63DB-A988-640E-6EF074B91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F3944-4526-4BE7-9750-E81C24FC8444}" type="datetimeFigureOut">
              <a:rPr lang="es-CO" smtClean="0"/>
              <a:t>13/05/2024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8138A3D-AA61-A574-B9BA-B9595813A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97E3A83-5235-999B-99A9-A9937BE1C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2CB16-D494-4B74-9DD9-4AC772065F0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786941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5BEAE9-F506-25F5-F587-145A65BD0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53F9B19-19B8-F70E-783C-88F6D85DE4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79ECAF7-C519-53A7-0812-151535496E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76EFE96-955C-3609-3A7F-BCD1DBB3A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F3944-4526-4BE7-9750-E81C24FC8444}" type="datetimeFigureOut">
              <a:rPr lang="es-CO" smtClean="0"/>
              <a:t>13/05/2024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B40DF5C-5C47-D1D5-5256-32C6168B8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1B52956-B8D6-F3B2-706D-1E9B5E7A2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2CB16-D494-4B74-9DD9-4AC772065F0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71274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A06C4-C341-B0DB-9835-DABC1E685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AB93C7F-B836-291B-FBB0-6E460C01DD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82DE08-D64B-5621-3F01-6DDCD7F24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F3944-4526-4BE7-9750-E81C24FC8444}" type="datetimeFigureOut">
              <a:rPr lang="es-CO" smtClean="0"/>
              <a:t>13/05/2024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F435328-3381-0D4E-E3A3-E34CDED5B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51AE65-E536-5475-501A-BFBB8D1BA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2CB16-D494-4B74-9DD9-4AC772065F0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214137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2025321-D0F5-A444-3AEC-0F016BC68B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5A40F98-B416-1F06-341F-92299C9BD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A726445-62B5-B1F9-4D78-D5A8AF648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F3944-4526-4BE7-9750-E81C24FC8444}" type="datetimeFigureOut">
              <a:rPr lang="es-CO" smtClean="0"/>
              <a:t>13/05/2024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ED9DA0F-6151-080B-A255-31C548139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E9BB7E-F98F-7033-7A39-146BFB3D9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2CB16-D494-4B74-9DD9-4AC772065F0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532981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general blan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DE95A58-455A-F231-A291-DBDB72D495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"/>
          <a:stretch/>
        </p:blipFill>
        <p:spPr>
          <a:xfrm>
            <a:off x="8691953" y="0"/>
            <a:ext cx="3500048" cy="6858000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0BE0FB81-E98B-5F69-E896-39B27AAAEAE2}"/>
              </a:ext>
            </a:extLst>
          </p:cNvPr>
          <p:cNvSpPr/>
          <p:nvPr userDrawn="1"/>
        </p:nvSpPr>
        <p:spPr>
          <a:xfrm>
            <a:off x="4144519" y="6326816"/>
            <a:ext cx="8047481" cy="4508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397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E1058276-5D67-AB3F-56B6-D1D6F94A8D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17232" y="227626"/>
            <a:ext cx="1068368" cy="63064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8B7AAA66-2C39-BD2E-0358-142F09B84A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95"/>
          <a:stretch/>
        </p:blipFill>
        <p:spPr>
          <a:xfrm>
            <a:off x="329870" y="295239"/>
            <a:ext cx="1270245" cy="495418"/>
          </a:xfrm>
          <a:prstGeom prst="rect">
            <a:avLst/>
          </a:prstGeom>
        </p:spPr>
      </p:pic>
      <p:sp>
        <p:nvSpPr>
          <p:cNvPr id="19" name="Rectángulo 25">
            <a:extLst>
              <a:ext uri="{FF2B5EF4-FFF2-40B4-BE49-F238E27FC236}">
                <a16:creationId xmlns:a16="http://schemas.microsoft.com/office/drawing/2014/main" id="{12DCF5C4-6C33-3CEC-9AD9-68D4EE4C61E3}"/>
              </a:ext>
            </a:extLst>
          </p:cNvPr>
          <p:cNvSpPr/>
          <p:nvPr userDrawn="1"/>
        </p:nvSpPr>
        <p:spPr>
          <a:xfrm>
            <a:off x="0" y="6198671"/>
            <a:ext cx="7213600" cy="578996"/>
          </a:xfrm>
          <a:custGeom>
            <a:avLst/>
            <a:gdLst>
              <a:gd name="connsiteX0" fmla="*/ 0 w 12192473"/>
              <a:gd name="connsiteY0" fmla="*/ 0 h 719209"/>
              <a:gd name="connsiteX1" fmla="*/ 12192473 w 12192473"/>
              <a:gd name="connsiteY1" fmla="*/ 0 h 719209"/>
              <a:gd name="connsiteX2" fmla="*/ 12192473 w 12192473"/>
              <a:gd name="connsiteY2" fmla="*/ 719209 h 719209"/>
              <a:gd name="connsiteX3" fmla="*/ 0 w 12192473"/>
              <a:gd name="connsiteY3" fmla="*/ 719209 h 719209"/>
              <a:gd name="connsiteX4" fmla="*/ 0 w 12192473"/>
              <a:gd name="connsiteY4" fmla="*/ 0 h 719209"/>
              <a:gd name="connsiteX0" fmla="*/ 0 w 12192473"/>
              <a:gd name="connsiteY0" fmla="*/ 0 h 719209"/>
              <a:gd name="connsiteX1" fmla="*/ 10991635 w 12192473"/>
              <a:gd name="connsiteY1" fmla="*/ 11017 h 719209"/>
              <a:gd name="connsiteX2" fmla="*/ 12192473 w 12192473"/>
              <a:gd name="connsiteY2" fmla="*/ 719209 h 719209"/>
              <a:gd name="connsiteX3" fmla="*/ 0 w 12192473"/>
              <a:gd name="connsiteY3" fmla="*/ 719209 h 719209"/>
              <a:gd name="connsiteX4" fmla="*/ 0 w 12192473"/>
              <a:gd name="connsiteY4" fmla="*/ 0 h 719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473" h="719209">
                <a:moveTo>
                  <a:pt x="0" y="0"/>
                </a:moveTo>
                <a:lnTo>
                  <a:pt x="10991635" y="11017"/>
                </a:lnTo>
                <a:lnTo>
                  <a:pt x="12192473" y="719209"/>
                </a:lnTo>
                <a:lnTo>
                  <a:pt x="0" y="719209"/>
                </a:lnTo>
                <a:lnTo>
                  <a:pt x="0" y="0"/>
                </a:lnTo>
                <a:close/>
              </a:path>
            </a:pathLst>
          </a:custGeom>
          <a:solidFill>
            <a:srgbClr val="74B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397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31BD5BAD-089C-59FC-E390-F66F2A664E9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75712"/>
            <a:ext cx="12192000" cy="8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0969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96286C8B-C741-9411-EE3E-CF8A50AB4E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9" r="32257"/>
          <a:stretch/>
        </p:blipFill>
        <p:spPr>
          <a:xfrm>
            <a:off x="1" y="1"/>
            <a:ext cx="7686927" cy="6858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4CB20DC-6F1E-07B8-0F7D-1EEF0FEF64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26928" y="283284"/>
            <a:ext cx="1312672" cy="774854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0AC7DBF-D91D-13A2-9370-6F16A5392B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84" r="-3847"/>
          <a:stretch/>
        </p:blipFill>
        <p:spPr>
          <a:xfrm>
            <a:off x="304801" y="5559969"/>
            <a:ext cx="1834871" cy="97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708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4B02957-41C2-246D-C524-182FCC6869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" b="354"/>
          <a:stretch/>
        </p:blipFill>
        <p:spPr>
          <a:xfrm>
            <a:off x="4065" y="-12476"/>
            <a:ext cx="12187936" cy="6853652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7B8266B3-64EC-B2B1-20AF-A6012664E9D5}"/>
              </a:ext>
            </a:extLst>
          </p:cNvPr>
          <p:cNvSpPr/>
          <p:nvPr userDrawn="1"/>
        </p:nvSpPr>
        <p:spPr>
          <a:xfrm>
            <a:off x="0" y="-29301"/>
            <a:ext cx="12192000" cy="6858000"/>
          </a:xfrm>
          <a:prstGeom prst="rect">
            <a:avLst/>
          </a:prstGeom>
          <a:gradFill>
            <a:gsLst>
              <a:gs pos="27000">
                <a:srgbClr val="86D7D1">
                  <a:alpha val="38000"/>
                </a:srgbClr>
              </a:gs>
              <a:gs pos="99000">
                <a:srgbClr val="1CA8A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397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019DEACE-EF1B-AE88-3F03-F213C5D5AE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75712"/>
            <a:ext cx="12192000" cy="8228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1ECBB38-7422-FC0E-4A23-7512C7CE369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400" y="4639263"/>
            <a:ext cx="4521200" cy="1452022"/>
          </a:xfrm>
          <a:prstGeom prst="rect">
            <a:avLst/>
          </a:prstGeom>
          <a:effectLst>
            <a:outerShdw blurRad="50800" dir="2700000" algn="tl" rotWithShape="0">
              <a:prstClr val="black">
                <a:alpha val="70246"/>
              </a:prst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E442800-3C60-ED93-B6ED-0D46A5A8749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59970"/>
            <a:ext cx="12192000" cy="121574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694D94C-60D5-7411-390A-CA8822A489F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69600" y="5965869"/>
            <a:ext cx="1170104" cy="690698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792E722C-B79B-C5E9-97D2-827D2F40DA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462"/>
          <a:stretch/>
        </p:blipFill>
        <p:spPr>
          <a:xfrm>
            <a:off x="304800" y="283284"/>
            <a:ext cx="1422400" cy="47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173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9F48A3-E93D-FB13-5D3A-3DA001F5D0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150FC04-6888-16D8-A35F-368E48B246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C959BE7-FD42-21AB-A7D0-7C9648D52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F3944-4526-4BE7-9750-E81C24FC8444}" type="datetimeFigureOut">
              <a:rPr lang="es-CO" smtClean="0"/>
              <a:t>13/05/2024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44175F8-C72F-4522-BB9A-E826A6BF2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328839-A246-ACD8-C3D6-0E71D7849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2CB16-D494-4B74-9DD9-4AC772065F0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010836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E63B8B-4EBE-FCCA-EC3F-91FD1BE3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97E74B-2578-F556-E1F9-03556D96A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7D63B6-53C9-618C-ED8A-DA08697B9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F3944-4526-4BE7-9750-E81C24FC8444}" type="datetimeFigureOut">
              <a:rPr lang="es-CO" smtClean="0"/>
              <a:t>13/05/2024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3598C2-4D0A-B181-B986-2D086697F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A134466-2ADB-9570-D4F9-3CCF1928F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2CB16-D494-4B74-9DD9-4AC772065F0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792829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F1B353-6A05-19DB-BC42-20CF84A21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C35AF1A-2A87-8A7A-5B12-366970EB6B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045884-5EDA-EC2E-CF1E-6A6D4708E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F3944-4526-4BE7-9750-E81C24FC8444}" type="datetimeFigureOut">
              <a:rPr lang="es-CO" smtClean="0"/>
              <a:t>13/05/2024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8F38D13-2E19-4E0E-E67B-368F882DD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FA71E6-5DC9-E225-70DB-429315F18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2CB16-D494-4B74-9DD9-4AC772065F0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49614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_Pri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3CA509-F70F-541F-10FB-4CE79A71969D}"/>
              </a:ext>
            </a:extLst>
          </p:cNvPr>
          <p:cNvSpPr/>
          <p:nvPr userDrawn="1"/>
        </p:nvSpPr>
        <p:spPr>
          <a:xfrm>
            <a:off x="0" y="0"/>
            <a:ext cx="12192000" cy="1047082"/>
          </a:xfrm>
          <a:prstGeom prst="rect">
            <a:avLst/>
          </a:prstGeom>
          <a:solidFill>
            <a:srgbClr val="3300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544B074-5ECB-3B3E-9E04-3F2582D960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090" y="91888"/>
            <a:ext cx="1372906" cy="943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ACB1D5-BF19-722F-94EB-61B135A1C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65412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86D0A4-37B6-DC25-74D1-3683B783B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D23DA0-44ED-6220-01CC-59E8892AC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01A2C3C-D855-1CB4-E33A-FCD0ADFB9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3D6C999-D8C1-1A39-7030-813EA07F3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F3944-4526-4BE7-9750-E81C24FC8444}" type="datetimeFigureOut">
              <a:rPr lang="es-CO" smtClean="0"/>
              <a:t>13/05/2024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4A41953-B041-A6C7-FC84-FFD1C9AF5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30032CC-259F-6FD3-7062-E1A104BE1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2CB16-D494-4B74-9DD9-4AC772065F0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109394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9DB106-BDE5-F97A-10C6-808289B68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870C7F-FE06-71DD-58D2-B5EA9451F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BE4C562-DAD6-FEE7-2E72-6EC58CBBB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F059E99-69CE-6157-A533-69FDCEF3BF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3D0C5BF-6A7D-7681-752D-5F7B847368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24D7B6F-05A2-843B-98D9-2684DF2E5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F3944-4526-4BE7-9750-E81C24FC8444}" type="datetimeFigureOut">
              <a:rPr lang="es-CO" smtClean="0"/>
              <a:t>13/05/2024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B0D1509-6A69-5DB9-C7BF-817E96705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BA8316B-A819-B6C2-926F-AFBF047E9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2CB16-D494-4B74-9DD9-4AC772065F0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432096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215CA3-D926-F45D-A2C5-E275F77B7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ED5E379-72DF-4C91-0DF3-1024D502D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F3944-4526-4BE7-9750-E81C24FC8444}" type="datetimeFigureOut">
              <a:rPr lang="es-CO" smtClean="0"/>
              <a:t>13/05/2024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F0828-B6CB-E446-DAC5-2D3B9E8EB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CA5B2ED-2BF1-B167-B7CD-AF12AC081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2CB16-D494-4B74-9DD9-4AC772065F0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135948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6BA118E-9D8A-5C30-1986-E0D9A7EAE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F3944-4526-4BE7-9750-E81C24FC8444}" type="datetimeFigureOut">
              <a:rPr lang="es-CO" smtClean="0"/>
              <a:t>13/05/2024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38DA126-357C-D639-8D4E-98E92E1FD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D99EA18-94F0-F060-C351-0B81A30A6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2CB16-D494-4B74-9DD9-4AC772065F0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2075926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FBC30A-D3ED-CDCE-2CFC-D8848D433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1C5A8C-DE31-9982-9895-19A230E5D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E9FCACE-FB50-4C7A-0EFB-740993D68C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C06212-63DB-A988-640E-6EF074B91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F3944-4526-4BE7-9750-E81C24FC8444}" type="datetimeFigureOut">
              <a:rPr lang="es-CO" smtClean="0"/>
              <a:t>13/05/2024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8138A3D-AA61-A574-B9BA-B9595813A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97E3A83-5235-999B-99A9-A9937BE1C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2CB16-D494-4B74-9DD9-4AC772065F0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092724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5BEAE9-F506-25F5-F587-145A65BD0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53F9B19-19B8-F70E-783C-88F6D85DE4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79ECAF7-C519-53A7-0812-151535496E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76EFE96-955C-3609-3A7F-BCD1DBB3A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F3944-4526-4BE7-9750-E81C24FC8444}" type="datetimeFigureOut">
              <a:rPr lang="es-CO" smtClean="0"/>
              <a:t>13/05/2024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B40DF5C-5C47-D1D5-5256-32C6168B8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1B52956-B8D6-F3B2-706D-1E9B5E7A2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2CB16-D494-4B74-9DD9-4AC772065F0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482520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A06C4-C341-B0DB-9835-DABC1E685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AB93C7F-B836-291B-FBB0-6E460C01DD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82DE08-D64B-5621-3F01-6DDCD7F24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F3944-4526-4BE7-9750-E81C24FC8444}" type="datetimeFigureOut">
              <a:rPr lang="es-CO" smtClean="0"/>
              <a:t>13/05/2024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F435328-3381-0D4E-E3A3-E34CDED5B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51AE65-E536-5475-501A-BFBB8D1BA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2CB16-D494-4B74-9DD9-4AC772065F0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60715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2025321-D0F5-A444-3AEC-0F016BC68B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5A40F98-B416-1F06-341F-92299C9BD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A726445-62B5-B1F9-4D78-D5A8AF648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F3944-4526-4BE7-9750-E81C24FC8444}" type="datetimeFigureOut">
              <a:rPr lang="es-CO" smtClean="0"/>
              <a:t>13/05/2024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ED9DA0F-6151-080B-A255-31C548139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E9BB7E-F98F-7033-7A39-146BFB3D9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2CB16-D494-4B74-9DD9-4AC772065F0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8389359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g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0CE365-2412-40EC-A1F3-CF3447CAF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86230"/>
            <a:ext cx="10515600" cy="137945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E63BDAB-2BFA-454D-A372-B2C86A22BA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2550025"/>
            <a:ext cx="5057775" cy="36576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7605330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trada capítulo turque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A9916756-6F76-8EE2-D6C2-AF59DFEE90AA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74B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396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B34BC1F-BAF6-1DF3-B56C-B813262DC4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73"/>
          <a:stretch/>
        </p:blipFill>
        <p:spPr>
          <a:xfrm>
            <a:off x="8940802" y="0"/>
            <a:ext cx="3251200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3B1C6C1-1B0E-F51F-A35F-514EDEA90BD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69600" y="324302"/>
            <a:ext cx="1119512" cy="669304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016E0D95-B83E-7C5B-4DE7-3CCD38AA8C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462"/>
          <a:stretch/>
        </p:blipFill>
        <p:spPr>
          <a:xfrm>
            <a:off x="394094" y="438189"/>
            <a:ext cx="1331225" cy="44153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CE87108-F4C9-50F5-7658-B2FDD4EB80F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775712"/>
            <a:ext cx="12192000" cy="8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518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/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6B995-3F0F-8283-F119-7EEE5423CF8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2109" y="2235200"/>
            <a:ext cx="7924800" cy="2387600"/>
          </a:xfrm>
        </p:spPr>
        <p:txBody>
          <a:bodyPr anchor="ctr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transition/section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6571AC-0777-5B76-C51E-2C3757015528}"/>
              </a:ext>
            </a:extLst>
          </p:cNvPr>
          <p:cNvSpPr/>
          <p:nvPr userDrawn="1"/>
        </p:nvSpPr>
        <p:spPr>
          <a:xfrm>
            <a:off x="10030691" y="0"/>
            <a:ext cx="12192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391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general blan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DE95A58-455A-F231-A291-DBDB72D495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"/>
          <a:stretch/>
        </p:blipFill>
        <p:spPr>
          <a:xfrm>
            <a:off x="8691953" y="0"/>
            <a:ext cx="3500048" cy="6858000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0BE0FB81-E98B-5F69-E896-39B27AAAEAE2}"/>
              </a:ext>
            </a:extLst>
          </p:cNvPr>
          <p:cNvSpPr/>
          <p:nvPr userDrawn="1"/>
        </p:nvSpPr>
        <p:spPr>
          <a:xfrm>
            <a:off x="4144520" y="6326818"/>
            <a:ext cx="8047481" cy="4508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396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E1058276-5D67-AB3F-56B6-D1D6F94A8D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17232" y="227628"/>
            <a:ext cx="1068368" cy="63064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8B7AAA66-2C39-BD2E-0358-142F09B84A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95"/>
          <a:stretch/>
        </p:blipFill>
        <p:spPr>
          <a:xfrm>
            <a:off x="329871" y="295239"/>
            <a:ext cx="1270245" cy="495418"/>
          </a:xfrm>
          <a:prstGeom prst="rect">
            <a:avLst/>
          </a:prstGeom>
        </p:spPr>
      </p:pic>
      <p:sp>
        <p:nvSpPr>
          <p:cNvPr id="19" name="Rectángulo 25">
            <a:extLst>
              <a:ext uri="{FF2B5EF4-FFF2-40B4-BE49-F238E27FC236}">
                <a16:creationId xmlns:a16="http://schemas.microsoft.com/office/drawing/2014/main" id="{12DCF5C4-6C33-3CEC-9AD9-68D4EE4C61E3}"/>
              </a:ext>
            </a:extLst>
          </p:cNvPr>
          <p:cNvSpPr/>
          <p:nvPr userDrawn="1"/>
        </p:nvSpPr>
        <p:spPr>
          <a:xfrm>
            <a:off x="0" y="6198671"/>
            <a:ext cx="7213600" cy="578996"/>
          </a:xfrm>
          <a:custGeom>
            <a:avLst/>
            <a:gdLst>
              <a:gd name="connsiteX0" fmla="*/ 0 w 12192473"/>
              <a:gd name="connsiteY0" fmla="*/ 0 h 719209"/>
              <a:gd name="connsiteX1" fmla="*/ 12192473 w 12192473"/>
              <a:gd name="connsiteY1" fmla="*/ 0 h 719209"/>
              <a:gd name="connsiteX2" fmla="*/ 12192473 w 12192473"/>
              <a:gd name="connsiteY2" fmla="*/ 719209 h 719209"/>
              <a:gd name="connsiteX3" fmla="*/ 0 w 12192473"/>
              <a:gd name="connsiteY3" fmla="*/ 719209 h 719209"/>
              <a:gd name="connsiteX4" fmla="*/ 0 w 12192473"/>
              <a:gd name="connsiteY4" fmla="*/ 0 h 719209"/>
              <a:gd name="connsiteX0" fmla="*/ 0 w 12192473"/>
              <a:gd name="connsiteY0" fmla="*/ 0 h 719209"/>
              <a:gd name="connsiteX1" fmla="*/ 10991635 w 12192473"/>
              <a:gd name="connsiteY1" fmla="*/ 11017 h 719209"/>
              <a:gd name="connsiteX2" fmla="*/ 12192473 w 12192473"/>
              <a:gd name="connsiteY2" fmla="*/ 719209 h 719209"/>
              <a:gd name="connsiteX3" fmla="*/ 0 w 12192473"/>
              <a:gd name="connsiteY3" fmla="*/ 719209 h 719209"/>
              <a:gd name="connsiteX4" fmla="*/ 0 w 12192473"/>
              <a:gd name="connsiteY4" fmla="*/ 0 h 719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473" h="719209">
                <a:moveTo>
                  <a:pt x="0" y="0"/>
                </a:moveTo>
                <a:lnTo>
                  <a:pt x="10991635" y="11017"/>
                </a:lnTo>
                <a:lnTo>
                  <a:pt x="12192473" y="719209"/>
                </a:lnTo>
                <a:lnTo>
                  <a:pt x="0" y="719209"/>
                </a:lnTo>
                <a:lnTo>
                  <a:pt x="0" y="0"/>
                </a:lnTo>
                <a:close/>
              </a:path>
            </a:pathLst>
          </a:custGeom>
          <a:solidFill>
            <a:srgbClr val="74B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396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31BD5BAD-089C-59FC-E390-F66F2A664E9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775712"/>
            <a:ext cx="12192000" cy="8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574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4B02957-41C2-246D-C524-182FCC6869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" b="354"/>
          <a:stretch/>
        </p:blipFill>
        <p:spPr>
          <a:xfrm>
            <a:off x="4065" y="-12476"/>
            <a:ext cx="12187936" cy="6853652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7B8266B3-64EC-B2B1-20AF-A6012664E9D5}"/>
              </a:ext>
            </a:extLst>
          </p:cNvPr>
          <p:cNvSpPr/>
          <p:nvPr userDrawn="1"/>
        </p:nvSpPr>
        <p:spPr>
          <a:xfrm>
            <a:off x="1" y="-29301"/>
            <a:ext cx="12192000" cy="6858000"/>
          </a:xfrm>
          <a:prstGeom prst="rect">
            <a:avLst/>
          </a:prstGeom>
          <a:gradFill>
            <a:gsLst>
              <a:gs pos="27000">
                <a:srgbClr val="86D7D1">
                  <a:alpha val="38000"/>
                </a:srgbClr>
              </a:gs>
              <a:gs pos="99000">
                <a:srgbClr val="1CA8A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396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019DEACE-EF1B-AE88-3F03-F213C5D5AE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775712"/>
            <a:ext cx="12192000" cy="8228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1ECBB38-7422-FC0E-4A23-7512C7CE369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401" y="4639263"/>
            <a:ext cx="4521200" cy="1452022"/>
          </a:xfrm>
          <a:prstGeom prst="rect">
            <a:avLst/>
          </a:prstGeom>
          <a:effectLst>
            <a:outerShdw blurRad="50800" dir="2700000" algn="tl" rotWithShape="0">
              <a:prstClr val="black">
                <a:alpha val="70246"/>
              </a:prst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E442800-3C60-ED93-B6ED-0D46A5A8749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559972"/>
            <a:ext cx="12192000" cy="121574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694D94C-60D5-7411-390A-CA8822A489F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69601" y="5965869"/>
            <a:ext cx="1170104" cy="690698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792E722C-B79B-C5E9-97D2-827D2F40DA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462"/>
          <a:stretch/>
        </p:blipFill>
        <p:spPr>
          <a:xfrm>
            <a:off x="304800" y="283284"/>
            <a:ext cx="1422400" cy="47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88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_Pri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ED6B769-4C40-0A8B-DCE8-72D4CA611D7E}"/>
              </a:ext>
            </a:extLst>
          </p:cNvPr>
          <p:cNvSpPr/>
          <p:nvPr userDrawn="1"/>
        </p:nvSpPr>
        <p:spPr>
          <a:xfrm>
            <a:off x="0" y="0"/>
            <a:ext cx="12192000" cy="1047082"/>
          </a:xfrm>
          <a:prstGeom prst="rect">
            <a:avLst/>
          </a:prstGeom>
          <a:solidFill>
            <a:srgbClr val="3300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90999E-A004-EEF6-1E6C-0B614D2E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FB567-94C4-97FA-B398-450C95BE0A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181600" cy="4652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8DB8FF-D110-FF10-2A53-0CF2E73C1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24000"/>
            <a:ext cx="5181600" cy="4652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2137AE22-06FB-8A8D-C1DF-8C53440BD9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090" y="91888"/>
            <a:ext cx="1372906" cy="94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55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Pri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267499-4A98-642B-E7E0-96F29FD05FBD}"/>
              </a:ext>
            </a:extLst>
          </p:cNvPr>
          <p:cNvSpPr/>
          <p:nvPr userDrawn="1"/>
        </p:nvSpPr>
        <p:spPr>
          <a:xfrm>
            <a:off x="0" y="0"/>
            <a:ext cx="12192000" cy="1047082"/>
          </a:xfrm>
          <a:prstGeom prst="rect">
            <a:avLst/>
          </a:prstGeom>
          <a:solidFill>
            <a:srgbClr val="3300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36AB97D-320A-2B1B-712C-8C9E4F999A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090" y="91888"/>
            <a:ext cx="1372906" cy="94316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66B9E-8415-107E-97B5-F195954A43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57993"/>
            <a:ext cx="5157787" cy="797527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anchor="ctr"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8A4425-B2D3-5C6E-1336-4F9F21FE7D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5520"/>
            <a:ext cx="5157787" cy="4277360"/>
          </a:xfrm>
          <a:ln>
            <a:solidFill>
              <a:schemeClr val="tx2"/>
            </a:solidFill>
          </a:ln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06B926-84FE-217A-437F-CDA5999064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57993"/>
            <a:ext cx="5183188" cy="797527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BBDE06-F1A0-1D64-EEEF-D396097761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55520"/>
            <a:ext cx="5183188" cy="4277360"/>
          </a:xfrm>
          <a:ln>
            <a:solidFill>
              <a:schemeClr val="tx2"/>
            </a:solidFill>
          </a:ln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BD9C174-0CC4-CA0E-812E-0D377AC97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0400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Logo_Pri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6B025DF-C180-2D31-5805-AD56C40C7589}"/>
              </a:ext>
            </a:extLst>
          </p:cNvPr>
          <p:cNvSpPr/>
          <p:nvPr userDrawn="1"/>
        </p:nvSpPr>
        <p:spPr>
          <a:xfrm>
            <a:off x="0" y="0"/>
            <a:ext cx="12192000" cy="1162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C03D32-1623-8D6F-1C41-20C6AF2E40DE}"/>
              </a:ext>
            </a:extLst>
          </p:cNvPr>
          <p:cNvSpPr/>
          <p:nvPr userDrawn="1"/>
        </p:nvSpPr>
        <p:spPr>
          <a:xfrm>
            <a:off x="0" y="0"/>
            <a:ext cx="12192000" cy="1047082"/>
          </a:xfrm>
          <a:prstGeom prst="rect">
            <a:avLst/>
          </a:prstGeom>
          <a:solidFill>
            <a:srgbClr val="3300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E6FCCC2-CC28-E982-D039-ADF7DA4EAE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090" y="91888"/>
            <a:ext cx="1372906" cy="94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38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6468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lternate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936310"/>
            <a:ext cx="10363200" cy="2492690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33006F"/>
                </a:solidFill>
                <a:latin typeface="+mn-lt"/>
              </a:defRPr>
            </a:lvl1pPr>
          </a:lstStyle>
          <a:p>
            <a:r>
              <a:rPr lang="en-US"/>
              <a:t>Click to Edit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3410889"/>
            <a:ext cx="8534400" cy="16611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>
                <a:solidFill>
                  <a:srgbClr val="917B4C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name, title, and 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AEDCE75-D4A1-420C-9740-5C8F85F4291E}"/>
              </a:ext>
            </a:extLst>
          </p:cNvPr>
          <p:cNvGrpSpPr/>
          <p:nvPr userDrawn="1"/>
        </p:nvGrpSpPr>
        <p:grpSpPr>
          <a:xfrm>
            <a:off x="3422373" y="5791200"/>
            <a:ext cx="5314211" cy="843557"/>
            <a:chOff x="7809297" y="5917392"/>
            <a:chExt cx="5314211" cy="843557"/>
          </a:xfrm>
        </p:grpSpPr>
        <p:pic>
          <p:nvPicPr>
            <p:cNvPr id="14" name="Picture 13" descr="Text&#10;&#10;Description automatically generated">
              <a:extLst>
                <a:ext uri="{FF2B5EF4-FFF2-40B4-BE49-F238E27FC236}">
                  <a16:creationId xmlns:a16="http://schemas.microsoft.com/office/drawing/2014/main" id="{4A1A7277-2D5B-449F-B550-7336E398BA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5247" y="5967087"/>
              <a:ext cx="2468261" cy="76020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5C9ABE7-5C8C-4815-9CD0-10C8FBBD86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809297" y="5917392"/>
              <a:ext cx="2495101" cy="843557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0AC4B7C-97BD-21C1-B66A-64882C9833B7}"/>
              </a:ext>
            </a:extLst>
          </p:cNvPr>
          <p:cNvSpPr/>
          <p:nvPr userDrawn="1"/>
        </p:nvSpPr>
        <p:spPr>
          <a:xfrm>
            <a:off x="0" y="0"/>
            <a:ext cx="12192000" cy="256904"/>
          </a:xfrm>
          <a:prstGeom prst="rect">
            <a:avLst/>
          </a:prstGeom>
          <a:solidFill>
            <a:srgbClr val="3300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21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image" Target="../media/image22.jpeg"/><Relationship Id="rId2" Type="http://schemas.openxmlformats.org/officeDocument/2006/relationships/slideLayout" Target="../slideLayouts/slideLayout28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A91D9D-1958-B0ED-DC0B-AB18B51CB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09" y="218660"/>
            <a:ext cx="10018643" cy="6559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10EDF-78D1-C255-71BE-6F743A339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6348" y="1253710"/>
            <a:ext cx="11012556" cy="4923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9788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―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B1D277F-504A-2F0D-AA68-795A5C0C8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DB759A7-7709-BDCD-B153-5182DC2BF9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CA72913-9001-1E54-929C-188B91F007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F3944-4526-4BE7-9750-E81C24FC8444}" type="datetimeFigureOut">
              <a:rPr lang="es-CO" smtClean="0"/>
              <a:t>13/05/2024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D7BBD5-1652-C8E1-5302-A7DC471595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55A629-0DD6-5ED1-B078-83486629C9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2CB16-D494-4B74-9DD9-4AC772065F0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16398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B1D277F-504A-2F0D-AA68-795A5C0C8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DB759A7-7709-BDCD-B153-5182DC2BF9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CA72913-9001-1E54-929C-188B91F007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F3944-4526-4BE7-9750-E81C24FC8444}" type="datetimeFigureOut">
              <a:rPr lang="es-CO" smtClean="0"/>
              <a:t>13/05/2024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D7BBD5-1652-C8E1-5302-A7DC471595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55A629-0DD6-5ED1-B078-83486629C9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2CB16-D494-4B74-9DD9-4AC772065F0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08554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</p:sldLayoutIdLs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188278F-A69B-EE47-BDD2-3A32D338815B}"/>
              </a:ext>
            </a:extLst>
          </p:cNvPr>
          <p:cNvSpPr txBox="1"/>
          <p:nvPr/>
        </p:nvSpPr>
        <p:spPr>
          <a:xfrm>
            <a:off x="7726127" y="2282054"/>
            <a:ext cx="4989026" cy="353943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4800" b="1" i="0" u="none" strike="noStrike" kern="1200" cap="none" spc="0" normalizeH="0" baseline="0" noProof="0" dirty="0">
                <a:ln>
                  <a:noFill/>
                </a:ln>
                <a:solidFill>
                  <a:srgbClr val="74B7AD"/>
                </a:solidFill>
                <a:effectLst>
                  <a:outerShdw dist="6350" dir="2700000" algn="tl" rotWithShape="0">
                    <a:prstClr val="black"/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R aplicado a epidemiología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O" sz="3200" b="1" dirty="0">
              <a:solidFill>
                <a:srgbClr val="74B7AD"/>
              </a:solidFill>
              <a:effectLst>
                <a:outerShdw dist="6350" dir="2700000" algn="tl" rotWithShape="0">
                  <a:prstClr val="black"/>
                </a:outerShdw>
              </a:effectLst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3200" b="1" dirty="0">
                <a:solidFill>
                  <a:srgbClr val="74B7AD"/>
                </a:solidFill>
                <a:effectLst>
                  <a:outerShdw dist="6350" dir="2700000" algn="tl" rotWithShape="0">
                    <a:prstClr val="black"/>
                  </a:outerShdw>
                </a:effectLst>
                <a:latin typeface="Calibri" panose="020F0502020204030204" pitchFamily="34" charset="0"/>
              </a:rPr>
              <a:t>Jorge Mario Estrada</a:t>
            </a:r>
            <a:endParaRPr kumimoji="0" lang="es-CO" sz="3200" b="1" i="0" u="none" strike="noStrike" kern="1200" cap="none" spc="0" normalizeH="0" baseline="0" noProof="0" dirty="0">
              <a:ln>
                <a:noFill/>
              </a:ln>
              <a:solidFill>
                <a:srgbClr val="74B7AD"/>
              </a:solidFill>
              <a:effectLst>
                <a:outerShdw dist="6350" dir="2700000" algn="tl" rotWithShape="0">
                  <a:prstClr val="black"/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3200" b="1" dirty="0">
                <a:solidFill>
                  <a:srgbClr val="74B7AD"/>
                </a:solidFill>
                <a:effectLst>
                  <a:outerShdw dist="6350" dir="2700000" algn="tl" rotWithShape="0">
                    <a:prstClr val="black"/>
                  </a:outerShdw>
                </a:effectLst>
                <a:latin typeface="Calibri" panose="020F0502020204030204" pitchFamily="34" charset="0"/>
              </a:rPr>
              <a:t>Juan Camilo Rojas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3200" b="1" i="0" u="none" strike="noStrike" kern="1200" cap="none" spc="0" normalizeH="0" baseline="0" noProof="0" dirty="0">
                <a:ln>
                  <a:noFill/>
                </a:ln>
                <a:solidFill>
                  <a:srgbClr val="74B7AD"/>
                </a:solidFill>
                <a:effectLst>
                  <a:outerShdw dist="6350" dir="2700000" algn="tl" rotWithShape="0">
                    <a:prstClr val="black"/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Paola Cortés Molano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357EA90-8AB2-8A48-99CC-B5F718458499}"/>
              </a:ext>
            </a:extLst>
          </p:cNvPr>
          <p:cNvSpPr txBox="1"/>
          <p:nvPr/>
        </p:nvSpPr>
        <p:spPr>
          <a:xfrm>
            <a:off x="7726127" y="5876751"/>
            <a:ext cx="4058989" cy="379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64" b="0" i="0" u="none" strike="noStrike" kern="1200" cap="none" spc="0" normalizeH="0" baseline="0" noProof="0" dirty="0">
                <a:ln>
                  <a:noFill/>
                </a:ln>
                <a:solidFill>
                  <a:srgbClr val="74B7A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14-17 mayo 2024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6B39C00A-62B9-8041-A87D-681DB7B9DE9D}"/>
              </a:ext>
            </a:extLst>
          </p:cNvPr>
          <p:cNvCxnSpPr>
            <a:cxnSpLocks/>
          </p:cNvCxnSpPr>
          <p:nvPr/>
        </p:nvCxnSpPr>
        <p:spPr>
          <a:xfrm>
            <a:off x="7663586" y="5876751"/>
            <a:ext cx="4058989" cy="0"/>
          </a:xfrm>
          <a:prstGeom prst="line">
            <a:avLst/>
          </a:prstGeom>
          <a:ln>
            <a:solidFill>
              <a:srgbClr val="439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713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03B6E6-FE16-53A1-85C5-7F9E5A29F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53964"/>
            <a:ext cx="10512862" cy="104109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es-ES" sz="4800" b="1" dirty="0">
                <a:solidFill>
                  <a:srgbClr val="74B7AD"/>
                </a:solidFill>
                <a:effectLst>
                  <a:outerShdw dist="6350" dir="2700000" algn="tl" rotWithShape="0">
                    <a:prstClr val="black"/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Recomendaciones</a:t>
            </a:r>
            <a:endParaRPr lang="es-CO" sz="4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17A2FC4-BC11-3DB7-6004-34A97378F20A}"/>
              </a:ext>
            </a:extLst>
          </p:cNvPr>
          <p:cNvSpPr txBox="1"/>
          <p:nvPr/>
        </p:nvSpPr>
        <p:spPr>
          <a:xfrm>
            <a:off x="1053965" y="1259374"/>
            <a:ext cx="10084070" cy="495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PE" sz="3200" dirty="0"/>
              <a:t>R diferencia entre minúsculas y mayúsculas</a:t>
            </a:r>
          </a:p>
          <a:p>
            <a:pPr lvl="1">
              <a:spcBef>
                <a:spcPts val="1200"/>
              </a:spcBef>
            </a:pPr>
            <a:r>
              <a:rPr lang="es-PE" sz="3200" dirty="0"/>
              <a:t>		</a:t>
            </a:r>
            <a:r>
              <a:rPr lang="es-PE" sz="3200" dirty="0" err="1"/>
              <a:t>grupo_edad</a:t>
            </a:r>
            <a:r>
              <a:rPr lang="es-PE" sz="3200" dirty="0"/>
              <a:t> es diferente a </a:t>
            </a:r>
            <a:r>
              <a:rPr lang="es-PE" sz="3200" dirty="0" err="1"/>
              <a:t>Grupo_edad</a:t>
            </a:r>
            <a:endParaRPr lang="es-PE" sz="3200" dirty="0"/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PE" sz="3200" dirty="0"/>
              <a:t>Evite espacios en los nombres de objetos. Puede usar guiones o puntos.</a:t>
            </a:r>
          </a:p>
          <a:p>
            <a:pPr lvl="1">
              <a:spcBef>
                <a:spcPts val="1200"/>
              </a:spcBef>
            </a:pPr>
            <a:r>
              <a:rPr lang="es-PE" sz="3200" dirty="0"/>
              <a:t>		</a:t>
            </a:r>
            <a:r>
              <a:rPr lang="es-PE" sz="3200" dirty="0" err="1"/>
              <a:t>grupo_edad</a:t>
            </a:r>
            <a:r>
              <a:rPr lang="es-PE" sz="3200" dirty="0"/>
              <a:t> o </a:t>
            </a:r>
            <a:r>
              <a:rPr lang="es-PE" sz="3200" dirty="0" err="1"/>
              <a:t>grupo.edad</a:t>
            </a:r>
            <a:endParaRPr lang="es-PE" sz="3200" dirty="0"/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PE" sz="3200" dirty="0"/>
              <a:t>Los paréntesis o corchetes siempre deben cerrarse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PE" sz="3200" dirty="0"/>
              <a:t>Al usar “#” al inicio, se entiende como texto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PE" sz="3200" dirty="0"/>
              <a:t>Explicar que se quiere obtener del código</a:t>
            </a:r>
          </a:p>
        </p:txBody>
      </p:sp>
    </p:spTree>
    <p:extLst>
      <p:ext uri="{BB962C8B-B14F-4D97-AF65-F5344CB8AC3E}">
        <p14:creationId xmlns:p14="http://schemas.microsoft.com/office/powerpoint/2010/main" val="2205429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65BBE95F-D81E-C8C9-4575-31580785E183}"/>
              </a:ext>
            </a:extLst>
          </p:cNvPr>
          <p:cNvSpPr/>
          <p:nvPr/>
        </p:nvSpPr>
        <p:spPr>
          <a:xfrm>
            <a:off x="414896" y="2617416"/>
            <a:ext cx="9425521" cy="591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41"/>
              </a:lnSpc>
            </a:pPr>
            <a:r>
              <a:rPr lang="es-ES" sz="4800" b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</a:rPr>
              <a:t>Paquetes en R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2E8A73CB-752D-AF17-FC80-6A458554DD0F}"/>
              </a:ext>
            </a:extLst>
          </p:cNvPr>
          <p:cNvGrpSpPr/>
          <p:nvPr/>
        </p:nvGrpSpPr>
        <p:grpSpPr>
          <a:xfrm>
            <a:off x="9103" y="5559416"/>
            <a:ext cx="12173796" cy="478083"/>
            <a:chOff x="0" y="3751369"/>
            <a:chExt cx="9144000" cy="359099"/>
          </a:xfrm>
        </p:grpSpPr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7A5358F2-20BB-14D6-E60C-07A729449D77}"/>
                </a:ext>
              </a:extLst>
            </p:cNvPr>
            <p:cNvSpPr txBox="1"/>
            <p:nvPr/>
          </p:nvSpPr>
          <p:spPr>
            <a:xfrm>
              <a:off x="0" y="3751369"/>
              <a:ext cx="9144000" cy="3590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217341">
                <a:lnSpc>
                  <a:spcPct val="150000"/>
                </a:lnSpc>
                <a:defRPr/>
              </a:pPr>
              <a:endParaRPr lang="es-CO" sz="1863">
                <a:solidFill>
                  <a:srgbClr val="B8FFFE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9790963F-AD0D-991B-70C6-0DEAE312F593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00" y="3785167"/>
              <a:ext cx="4419600" cy="0"/>
            </a:xfrm>
            <a:prstGeom prst="line">
              <a:avLst/>
            </a:prstGeom>
            <a:ln>
              <a:solidFill>
                <a:srgbClr val="B8FF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BCD2B046-86E6-74F5-9CAB-721C1B379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163" y="23954"/>
            <a:ext cx="973412" cy="102208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9460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03B6E6-FE16-53A1-85C5-7F9E5A29F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4168880"/>
            <a:ext cx="10512862" cy="104109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es-ES" sz="4800" b="1" dirty="0">
                <a:solidFill>
                  <a:srgbClr val="74B7AD"/>
                </a:solidFill>
                <a:effectLst>
                  <a:outerShdw dist="6350" dir="2700000" algn="tl" rotWithShape="0">
                    <a:prstClr val="black"/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Los paquetes se instalan solo una vez!!!</a:t>
            </a:r>
            <a:endParaRPr lang="es-CO" sz="4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17A2FC4-BC11-3DB7-6004-34A97378F20A}"/>
              </a:ext>
            </a:extLst>
          </p:cNvPr>
          <p:cNvSpPr txBox="1"/>
          <p:nvPr/>
        </p:nvSpPr>
        <p:spPr>
          <a:xfrm>
            <a:off x="1053965" y="1259374"/>
            <a:ext cx="1008407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PE" sz="3200" b="0" dirty="0"/>
              <a:t>Los paquetes son colecciones de códigos para realizar tareas específicas.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PE" sz="3200" dirty="0"/>
              <a:t>Vienen acompañados de una descripción detallada </a:t>
            </a:r>
            <a:r>
              <a:rPr lang="es-PE" sz="3200" b="0" dirty="0"/>
              <a:t>de cómo usar los paquetes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PE" sz="3200" b="0" dirty="0"/>
              <a:t>Muchos de ellos requieren ser instalados.</a:t>
            </a:r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382795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03B6E6-FE16-53A1-85C5-7F9E5A29F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53964"/>
            <a:ext cx="10512862" cy="104109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es-ES" sz="4800" b="1" dirty="0">
                <a:solidFill>
                  <a:srgbClr val="74B7AD"/>
                </a:solidFill>
                <a:effectLst>
                  <a:outerShdw dist="6350" dir="2700000" algn="tl" rotWithShape="0">
                    <a:prstClr val="black"/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Instalar paquetes</a:t>
            </a:r>
            <a:endParaRPr lang="es-CO" sz="4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80FA973-021B-4EF6-9F5C-3814CC58C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402" y="1692512"/>
            <a:ext cx="2781066" cy="347297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F6F8C01-A63A-4D95-BFF7-928EB7DD3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37" y="1621750"/>
            <a:ext cx="5106113" cy="3791479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D090ABF9-47C9-4E22-8642-A602F759553B}"/>
              </a:ext>
            </a:extLst>
          </p:cNvPr>
          <p:cNvSpPr/>
          <p:nvPr/>
        </p:nvSpPr>
        <p:spPr>
          <a:xfrm>
            <a:off x="405060" y="1165190"/>
            <a:ext cx="521110" cy="559161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87C6D8B-9190-45F6-9153-32811C5231FD}"/>
              </a:ext>
            </a:extLst>
          </p:cNvPr>
          <p:cNvSpPr/>
          <p:nvPr/>
        </p:nvSpPr>
        <p:spPr>
          <a:xfrm>
            <a:off x="6997589" y="1169259"/>
            <a:ext cx="521110" cy="559161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E1CBFD8-94DF-4F84-A17C-1F0BA3143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548" y="2297245"/>
            <a:ext cx="4467849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717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03B6E6-FE16-53A1-85C5-7F9E5A29F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53964"/>
            <a:ext cx="10512862" cy="104109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es-ES" sz="4800" b="1" dirty="0">
                <a:solidFill>
                  <a:srgbClr val="74B7AD"/>
                </a:solidFill>
                <a:effectLst>
                  <a:outerShdw dist="6350" dir="2700000" algn="tl" rotWithShape="0">
                    <a:prstClr val="black"/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Usar un paquete instalado</a:t>
            </a:r>
            <a:endParaRPr lang="es-CO" sz="48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8D7C664-0F49-43E2-9AC7-DC89845D4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59" y="1511700"/>
            <a:ext cx="4334480" cy="212437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C451926-7E4E-4BC6-9543-6EDD65877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115" y="1395059"/>
            <a:ext cx="5227647" cy="4482024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001F9881-5C10-409E-A033-E7C132AF4DF7}"/>
              </a:ext>
            </a:extLst>
          </p:cNvPr>
          <p:cNvSpPr/>
          <p:nvPr/>
        </p:nvSpPr>
        <p:spPr>
          <a:xfrm>
            <a:off x="218247" y="1115478"/>
            <a:ext cx="521110" cy="559161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7566001-8BAD-4F07-8D8C-1139FAF4FD5D}"/>
              </a:ext>
            </a:extLst>
          </p:cNvPr>
          <p:cNvSpPr/>
          <p:nvPr/>
        </p:nvSpPr>
        <p:spPr>
          <a:xfrm>
            <a:off x="6037005" y="1173799"/>
            <a:ext cx="521110" cy="559161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12F36034-96DB-45D3-A0CB-214C944CBC45}"/>
              </a:ext>
            </a:extLst>
          </p:cNvPr>
          <p:cNvSpPr txBox="1">
            <a:spLocks/>
          </p:cNvSpPr>
          <p:nvPr/>
        </p:nvSpPr>
        <p:spPr>
          <a:xfrm>
            <a:off x="12949" y="4542031"/>
            <a:ext cx="6063388" cy="1608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es-ES" sz="4800" b="1" dirty="0">
                <a:solidFill>
                  <a:srgbClr val="74B7AD"/>
                </a:solidFill>
                <a:effectLst>
                  <a:outerShdw dist="6350" dir="2700000" algn="tl" rotWithShape="0">
                    <a:prstClr val="black"/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Los paquetes se deben activar en cada sesión de trabajo!!!</a:t>
            </a:r>
            <a:endParaRPr lang="es-CO" sz="4800" dirty="0"/>
          </a:p>
        </p:txBody>
      </p:sp>
    </p:spTree>
    <p:extLst>
      <p:ext uri="{BB962C8B-B14F-4D97-AF65-F5344CB8AC3E}">
        <p14:creationId xmlns:p14="http://schemas.microsoft.com/office/powerpoint/2010/main" val="4261673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03B6E6-FE16-53A1-85C5-7F9E5A29F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53964"/>
            <a:ext cx="10512862" cy="104109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es-ES" sz="4800" b="1" dirty="0">
                <a:solidFill>
                  <a:srgbClr val="74B7AD"/>
                </a:solidFill>
                <a:effectLst>
                  <a:outerShdw dist="6350" dir="2700000" algn="tl" rotWithShape="0">
                    <a:prstClr val="black"/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Paquetes mas usados</a:t>
            </a:r>
            <a:endParaRPr lang="es-CO" sz="4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17A2FC4-BC11-3DB7-6004-34A97378F20A}"/>
              </a:ext>
            </a:extLst>
          </p:cNvPr>
          <p:cNvSpPr txBox="1"/>
          <p:nvPr/>
        </p:nvSpPr>
        <p:spPr>
          <a:xfrm>
            <a:off x="619432" y="1395059"/>
            <a:ext cx="1140542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400" dirty="0" err="1"/>
              <a:t>Pacman</a:t>
            </a:r>
            <a:r>
              <a:rPr lang="es-ES" sz="3400" dirty="0"/>
              <a:t>	Instalación y activación de paquetes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400" dirty="0"/>
              <a:t>Rio		Importación y exportación     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400" dirty="0" err="1"/>
              <a:t>Tidyverse</a:t>
            </a:r>
            <a:r>
              <a:rPr lang="es-ES" sz="3400" dirty="0"/>
              <a:t>	Manipulación y tratamiento de datos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PE" sz="3400" dirty="0" err="1"/>
              <a:t>Dplyr</a:t>
            </a:r>
            <a:r>
              <a:rPr lang="es-PE" sz="3400" dirty="0"/>
              <a:t>		Manipular conjuntos de datos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400" dirty="0" err="1"/>
              <a:t>Lubridate</a:t>
            </a:r>
            <a:r>
              <a:rPr lang="es-ES" sz="3400" dirty="0"/>
              <a:t>	Manipulación de fechas           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400" dirty="0" err="1"/>
              <a:t>Maptools</a:t>
            </a:r>
            <a:r>
              <a:rPr lang="es-ES" sz="3400" dirty="0"/>
              <a:t>	Transformación de datos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400" dirty="0"/>
              <a:t>Ggplot2	Visualización de datos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400" dirty="0" err="1"/>
              <a:t>Ggspatial</a:t>
            </a:r>
            <a:r>
              <a:rPr lang="es-ES" sz="3400" dirty="0"/>
              <a:t>	Manipulación de mapas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400" dirty="0" err="1"/>
              <a:t>Sf</a:t>
            </a:r>
            <a:r>
              <a:rPr lang="es-ES" sz="3400" dirty="0"/>
              <a:t>			Manipulación e importación de datos espaciales</a:t>
            </a:r>
            <a:endParaRPr lang="es-PE" sz="3400" dirty="0"/>
          </a:p>
        </p:txBody>
      </p:sp>
    </p:spTree>
    <p:extLst>
      <p:ext uri="{BB962C8B-B14F-4D97-AF65-F5344CB8AC3E}">
        <p14:creationId xmlns:p14="http://schemas.microsoft.com/office/powerpoint/2010/main" val="4000022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03B6E6-FE16-53A1-85C5-7F9E5A29F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53964"/>
            <a:ext cx="10512862" cy="104109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es-ES" sz="4800" b="1" dirty="0">
                <a:solidFill>
                  <a:srgbClr val="74B7AD"/>
                </a:solidFill>
                <a:effectLst>
                  <a:outerShdw dist="6350" dir="2700000" algn="tl" rotWithShape="0">
                    <a:prstClr val="black"/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Ayuda en R</a:t>
            </a:r>
            <a:endParaRPr lang="es-CO" sz="4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17A2FC4-BC11-3DB7-6004-34A97378F20A}"/>
              </a:ext>
            </a:extLst>
          </p:cNvPr>
          <p:cNvSpPr txBox="1"/>
          <p:nvPr/>
        </p:nvSpPr>
        <p:spPr>
          <a:xfrm>
            <a:off x="393290" y="1503214"/>
            <a:ext cx="1140542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PE" sz="4000" dirty="0"/>
              <a:t>Información de una función y </a:t>
            </a:r>
            <a:r>
              <a:rPr lang="es-ES" sz="4000" dirty="0"/>
              <a:t>paquetes instalados </a:t>
            </a:r>
            <a:endParaRPr lang="es-PE" sz="4000" dirty="0"/>
          </a:p>
          <a:p>
            <a:pPr marL="0" indent="0">
              <a:buNone/>
            </a:pPr>
            <a:r>
              <a:rPr lang="es-PE" sz="4000" dirty="0"/>
              <a:t>	</a:t>
            </a:r>
            <a:r>
              <a:rPr lang="es-PE" sz="4000" dirty="0" err="1"/>
              <a:t>help</a:t>
            </a:r>
            <a:r>
              <a:rPr lang="es-PE" sz="4000" dirty="0"/>
              <a:t>()</a:t>
            </a:r>
          </a:p>
          <a:p>
            <a:pPr marL="0" indent="0">
              <a:buNone/>
            </a:pPr>
            <a:r>
              <a:rPr lang="es-PE" sz="4000" dirty="0"/>
              <a:t>	?</a:t>
            </a:r>
          </a:p>
          <a:p>
            <a:pPr marL="0" indent="0">
              <a:buNone/>
            </a:pPr>
            <a:endParaRPr lang="es-PE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Buscar términos/conceptos/ buscará las funciones y paquetes general </a:t>
            </a:r>
          </a:p>
          <a:p>
            <a:pPr marL="0" indent="0">
              <a:buNone/>
            </a:pPr>
            <a:r>
              <a:rPr lang="es-PE" sz="4000" dirty="0"/>
              <a:t>	??</a:t>
            </a:r>
          </a:p>
        </p:txBody>
      </p:sp>
    </p:spTree>
    <p:extLst>
      <p:ext uri="{BB962C8B-B14F-4D97-AF65-F5344CB8AC3E}">
        <p14:creationId xmlns:p14="http://schemas.microsoft.com/office/powerpoint/2010/main" val="3070895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17A2FC4-BC11-3DB7-6004-34A97378F20A}"/>
              </a:ext>
            </a:extLst>
          </p:cNvPr>
          <p:cNvSpPr txBox="1"/>
          <p:nvPr/>
        </p:nvSpPr>
        <p:spPr>
          <a:xfrm>
            <a:off x="707922" y="883782"/>
            <a:ext cx="114054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4000" dirty="0" err="1"/>
              <a:t>help</a:t>
            </a:r>
            <a:r>
              <a:rPr lang="es-PE" sz="4000" dirty="0"/>
              <a:t>("</a:t>
            </a:r>
            <a:r>
              <a:rPr lang="es-PE" sz="4000" dirty="0" err="1"/>
              <a:t>lubridate-package</a:t>
            </a:r>
            <a:r>
              <a:rPr lang="es-PE" sz="4000" dirty="0"/>
              <a:t>")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EB753F3-4E91-4CC6-9EF3-313D0028D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732" y="1809132"/>
            <a:ext cx="6344535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243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65BBE95F-D81E-C8C9-4575-31580785E183}"/>
              </a:ext>
            </a:extLst>
          </p:cNvPr>
          <p:cNvSpPr/>
          <p:nvPr/>
        </p:nvSpPr>
        <p:spPr>
          <a:xfrm>
            <a:off x="414896" y="2617416"/>
            <a:ext cx="9425521" cy="591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41"/>
              </a:lnSpc>
            </a:pPr>
            <a:r>
              <a:rPr lang="es-ES" sz="4800" b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</a:rPr>
              <a:t>Proyectos en R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2E8A73CB-752D-AF17-FC80-6A458554DD0F}"/>
              </a:ext>
            </a:extLst>
          </p:cNvPr>
          <p:cNvGrpSpPr/>
          <p:nvPr/>
        </p:nvGrpSpPr>
        <p:grpSpPr>
          <a:xfrm>
            <a:off x="9103" y="5559416"/>
            <a:ext cx="12173796" cy="478083"/>
            <a:chOff x="0" y="3751369"/>
            <a:chExt cx="9144000" cy="359099"/>
          </a:xfrm>
        </p:grpSpPr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7A5358F2-20BB-14D6-E60C-07A729449D77}"/>
                </a:ext>
              </a:extLst>
            </p:cNvPr>
            <p:cNvSpPr txBox="1"/>
            <p:nvPr/>
          </p:nvSpPr>
          <p:spPr>
            <a:xfrm>
              <a:off x="0" y="3751369"/>
              <a:ext cx="9144000" cy="3590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217341">
                <a:lnSpc>
                  <a:spcPct val="150000"/>
                </a:lnSpc>
                <a:defRPr/>
              </a:pPr>
              <a:endParaRPr lang="es-CO" sz="1863">
                <a:solidFill>
                  <a:srgbClr val="B8FFFE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9790963F-AD0D-991B-70C6-0DEAE312F593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00" y="3785167"/>
              <a:ext cx="4419600" cy="0"/>
            </a:xfrm>
            <a:prstGeom prst="line">
              <a:avLst/>
            </a:prstGeom>
            <a:ln>
              <a:solidFill>
                <a:srgbClr val="B8FF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BCD2B046-86E6-74F5-9CAB-721C1B379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163" y="23954"/>
            <a:ext cx="973412" cy="102208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3324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17A2FC4-BC11-3DB7-6004-34A97378F20A}"/>
              </a:ext>
            </a:extLst>
          </p:cNvPr>
          <p:cNvSpPr txBox="1"/>
          <p:nvPr/>
        </p:nvSpPr>
        <p:spPr>
          <a:xfrm>
            <a:off x="393290" y="1119759"/>
            <a:ext cx="1140542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PE" sz="3600" b="0" dirty="0"/>
              <a:t>Un proyecto en </a:t>
            </a:r>
            <a:r>
              <a:rPr lang="es-PE" sz="3600" b="0" dirty="0" err="1"/>
              <a:t>RStudio</a:t>
            </a:r>
            <a:r>
              <a:rPr lang="es-PE" sz="3600" b="0" dirty="0"/>
              <a:t> </a:t>
            </a:r>
            <a:r>
              <a:rPr lang="es-ES" sz="3600" b="0" dirty="0"/>
              <a:t>es una colección de documentos (datos, scripts, resultados, gráficos) organizados en una carpeta de trabajo.</a:t>
            </a:r>
            <a:endParaRPr lang="es-PE" sz="3600" b="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b="0" dirty="0"/>
              <a:t>Para cada proyecto de análisis de datos, generación de reportes y/o visualización, </a:t>
            </a:r>
            <a:r>
              <a:rPr lang="es-ES" sz="3600" dirty="0"/>
              <a:t>es conveniente </a:t>
            </a:r>
            <a:r>
              <a:rPr lang="es-ES" sz="3600" b="0" dirty="0"/>
              <a:t>de crear un proyecto de </a:t>
            </a:r>
            <a:r>
              <a:rPr lang="es-ES" sz="3600" b="0" dirty="0" err="1"/>
              <a:t>Rstudio</a:t>
            </a:r>
            <a:r>
              <a:rPr lang="es-ES" sz="3600" b="0" dirty="0"/>
              <a:t>.</a:t>
            </a:r>
            <a:endParaRPr lang="es-PE" sz="3600" b="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b="0" dirty="0"/>
              <a:t>El proyecto encapsula todo lo </a:t>
            </a:r>
            <a:r>
              <a:rPr lang="es-ES" sz="3600" dirty="0"/>
              <a:t>requerido</a:t>
            </a:r>
            <a:r>
              <a:rPr lang="es-ES" sz="3600" b="0" dirty="0"/>
              <a:t> para un proceso o análisis en particular, lo que facilita el poder </a:t>
            </a:r>
            <a:r>
              <a:rPr lang="es-ES" sz="3600" dirty="0"/>
              <a:t>transportarlo</a:t>
            </a:r>
            <a:r>
              <a:rPr lang="es-ES" sz="3600" b="0" dirty="0"/>
              <a:t> o compartirlo como un todo.</a:t>
            </a:r>
            <a:endParaRPr lang="es-PE" sz="3600" b="0" dirty="0"/>
          </a:p>
        </p:txBody>
      </p:sp>
    </p:spTree>
    <p:extLst>
      <p:ext uri="{BB962C8B-B14F-4D97-AF65-F5344CB8AC3E}">
        <p14:creationId xmlns:p14="http://schemas.microsoft.com/office/powerpoint/2010/main" val="3861272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7BBA9DA2-3380-4DDF-910A-85BF314A2919}"/>
              </a:ext>
            </a:extLst>
          </p:cNvPr>
          <p:cNvSpPr txBox="1">
            <a:spLocks/>
          </p:cNvSpPr>
          <p:nvPr/>
        </p:nvSpPr>
        <p:spPr>
          <a:xfrm>
            <a:off x="1524000" y="1160206"/>
            <a:ext cx="9829800" cy="490629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Pretest</a:t>
            </a:r>
          </a:p>
          <a:p>
            <a:r>
              <a:rPr lang="es-MX" dirty="0"/>
              <a:t>Unidad 1. Iniciando con R base: conociendo la sintaxis</a:t>
            </a:r>
          </a:p>
          <a:p>
            <a:r>
              <a:rPr lang="es-MX" dirty="0"/>
              <a:t>Unidad 2. Administración de archivos, importación</a:t>
            </a:r>
          </a:p>
          <a:p>
            <a:r>
              <a:rPr lang="es-MX" dirty="0"/>
              <a:t>Unidad 3. Limpieza de datos I</a:t>
            </a:r>
          </a:p>
          <a:p>
            <a:r>
              <a:rPr lang="es-MX" dirty="0"/>
              <a:t>Unidad 4 Limpieza de datos II</a:t>
            </a:r>
          </a:p>
          <a:p>
            <a:r>
              <a:rPr lang="es-MX" dirty="0"/>
              <a:t>Unidad 5. Agrupación y tabla estadísticas</a:t>
            </a:r>
          </a:p>
          <a:p>
            <a:r>
              <a:rPr lang="es-MX" dirty="0"/>
              <a:t>Unidad 6. Transformaciones uniones</a:t>
            </a:r>
          </a:p>
          <a:p>
            <a:r>
              <a:rPr lang="es-MX" dirty="0"/>
              <a:t>Unidad 7. Visualización de datos General</a:t>
            </a:r>
          </a:p>
          <a:p>
            <a:r>
              <a:rPr lang="es-MX" dirty="0"/>
              <a:t>Unidad 8. Visualización de datos en epidemiología</a:t>
            </a:r>
          </a:p>
          <a:p>
            <a:r>
              <a:rPr lang="es-MX" dirty="0"/>
              <a:t>Presentación final</a:t>
            </a:r>
          </a:p>
          <a:p>
            <a:r>
              <a:rPr lang="es-MX" dirty="0" err="1"/>
              <a:t>Postest</a:t>
            </a:r>
            <a:endParaRPr lang="es-CO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B02BF59-110D-4FF3-A32E-F6C7FF042268}"/>
              </a:ext>
            </a:extLst>
          </p:cNvPr>
          <p:cNvSpPr txBox="1">
            <a:spLocks/>
          </p:cNvSpPr>
          <p:nvPr/>
        </p:nvSpPr>
        <p:spPr>
          <a:xfrm>
            <a:off x="838200" y="319599"/>
            <a:ext cx="10512862" cy="84060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es-ES" sz="4700" b="1" dirty="0">
                <a:solidFill>
                  <a:srgbClr val="74B7AD"/>
                </a:solidFill>
                <a:effectLst>
                  <a:outerShdw dist="6350" dir="2700000" algn="tl" rotWithShape="0">
                    <a:prstClr val="black"/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Agenda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0185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D4C421C-02CC-4D62-8B45-6F2DCCFDA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477" y="800371"/>
            <a:ext cx="3246144" cy="586494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DD4AD44-F0C0-4397-B905-30E3C1048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327" y="1799744"/>
            <a:ext cx="3651334" cy="1580664"/>
          </a:xfrm>
          <a:prstGeom prst="rect">
            <a:avLst/>
          </a:prstGeom>
        </p:spPr>
      </p:pic>
      <p:sp>
        <p:nvSpPr>
          <p:cNvPr id="8" name="Flecha: hacia arriba 7">
            <a:extLst>
              <a:ext uri="{FF2B5EF4-FFF2-40B4-BE49-F238E27FC236}">
                <a16:creationId xmlns:a16="http://schemas.microsoft.com/office/drawing/2014/main" id="{E29901CD-5869-4231-AF79-6A305CA8BFFD}"/>
              </a:ext>
            </a:extLst>
          </p:cNvPr>
          <p:cNvSpPr/>
          <p:nvPr/>
        </p:nvSpPr>
        <p:spPr>
          <a:xfrm>
            <a:off x="7910223" y="3258488"/>
            <a:ext cx="437321" cy="1141896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7B3B66F6-3E10-4726-AAA6-49628332B1D8}"/>
              </a:ext>
            </a:extLst>
          </p:cNvPr>
          <p:cNvSpPr/>
          <p:nvPr/>
        </p:nvSpPr>
        <p:spPr>
          <a:xfrm>
            <a:off x="1219733" y="1104593"/>
            <a:ext cx="521110" cy="559161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A695EA4-7FC4-40CD-89F9-85A8ED706CFD}"/>
              </a:ext>
            </a:extLst>
          </p:cNvPr>
          <p:cNvSpPr/>
          <p:nvPr/>
        </p:nvSpPr>
        <p:spPr>
          <a:xfrm>
            <a:off x="6333217" y="1362401"/>
            <a:ext cx="521110" cy="559161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68744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03B6E6-FE16-53A1-85C5-7F9E5A29F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53964"/>
            <a:ext cx="10512862" cy="1485722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es-ES" sz="4800" b="1" dirty="0">
                <a:solidFill>
                  <a:srgbClr val="74B7AD"/>
                </a:solidFill>
                <a:effectLst>
                  <a:outerShdw dist="6350" dir="2700000" algn="tl" rotWithShape="0">
                    <a:prstClr val="black"/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Organización de carpetas dentro de un proyecto</a:t>
            </a:r>
            <a:endParaRPr lang="es-CO" sz="4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7E0CF29-0461-485F-8CEA-A44BC0CFD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600" y="1999987"/>
            <a:ext cx="6620799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60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65BBE95F-D81E-C8C9-4575-31580785E183}"/>
              </a:ext>
            </a:extLst>
          </p:cNvPr>
          <p:cNvSpPr/>
          <p:nvPr/>
        </p:nvSpPr>
        <p:spPr>
          <a:xfrm>
            <a:off x="414896" y="2617416"/>
            <a:ext cx="9425521" cy="591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41"/>
              </a:lnSpc>
            </a:pPr>
            <a:r>
              <a:rPr lang="es-ES" sz="4800" b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</a:rPr>
              <a:t>Operaciones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2E8A73CB-752D-AF17-FC80-6A458554DD0F}"/>
              </a:ext>
            </a:extLst>
          </p:cNvPr>
          <p:cNvGrpSpPr/>
          <p:nvPr/>
        </p:nvGrpSpPr>
        <p:grpSpPr>
          <a:xfrm>
            <a:off x="9103" y="5559416"/>
            <a:ext cx="12173796" cy="478083"/>
            <a:chOff x="0" y="3751369"/>
            <a:chExt cx="9144000" cy="359099"/>
          </a:xfrm>
        </p:grpSpPr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7A5358F2-20BB-14D6-E60C-07A729449D77}"/>
                </a:ext>
              </a:extLst>
            </p:cNvPr>
            <p:cNvSpPr txBox="1"/>
            <p:nvPr/>
          </p:nvSpPr>
          <p:spPr>
            <a:xfrm>
              <a:off x="0" y="3751369"/>
              <a:ext cx="9144000" cy="3590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217341">
                <a:lnSpc>
                  <a:spcPct val="150000"/>
                </a:lnSpc>
                <a:defRPr/>
              </a:pPr>
              <a:endParaRPr lang="es-CO" sz="1863">
                <a:solidFill>
                  <a:srgbClr val="B8FFFE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9790963F-AD0D-991B-70C6-0DEAE312F593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00" y="3785167"/>
              <a:ext cx="4419600" cy="0"/>
            </a:xfrm>
            <a:prstGeom prst="line">
              <a:avLst/>
            </a:prstGeom>
            <a:ln>
              <a:solidFill>
                <a:srgbClr val="B8FF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BCD2B046-86E6-74F5-9CAB-721C1B379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163" y="23954"/>
            <a:ext cx="973412" cy="102208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9768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03B6E6-FE16-53A1-85C5-7F9E5A29F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53964"/>
            <a:ext cx="10512862" cy="104109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es-ES" sz="4800" b="1" dirty="0">
                <a:solidFill>
                  <a:srgbClr val="74B7AD"/>
                </a:solidFill>
                <a:effectLst>
                  <a:outerShdw dist="6350" dir="2700000" algn="tl" rotWithShape="0">
                    <a:prstClr val="black"/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Objetos</a:t>
            </a:r>
            <a:endParaRPr lang="es-CO" sz="4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17A2FC4-BC11-3DB7-6004-34A97378F20A}"/>
              </a:ext>
            </a:extLst>
          </p:cNvPr>
          <p:cNvSpPr txBox="1"/>
          <p:nvPr/>
        </p:nvSpPr>
        <p:spPr>
          <a:xfrm>
            <a:off x="256516" y="1620739"/>
            <a:ext cx="11678967" cy="1562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s-PE" sz="3200" b="0" strike="noStrike" spc="-1" dirty="0">
                <a:solidFill>
                  <a:srgbClr val="000000"/>
                </a:solidFill>
                <a:latin typeface="Calibri"/>
              </a:rPr>
              <a:t>Todos los datos y estructura de datos en R son objetos, además estos deben de tener un nombre.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s-PE" sz="3200" b="0" strike="noStrike" spc="-1" dirty="0">
                <a:solidFill>
                  <a:srgbClr val="000000"/>
                </a:solidFill>
                <a:latin typeface="Calibri"/>
              </a:rPr>
              <a:t>Para crear objetos en R debe de usar el operador de asignación:  </a:t>
            </a:r>
            <a:r>
              <a:rPr lang="es-PE" sz="3200" b="0" strike="noStrike" spc="-1" dirty="0">
                <a:solidFill>
                  <a:srgbClr val="000000"/>
                </a:solidFill>
                <a:latin typeface="Courier New"/>
              </a:rPr>
              <a:t>&lt;-</a:t>
            </a:r>
            <a:endParaRPr lang="es-PE" sz="3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86E2707-87C6-436D-A9C5-4B7F703D5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900" y="3604006"/>
            <a:ext cx="4315427" cy="248637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6A90BF3-A020-4928-8C77-37BE829A4D9B}"/>
              </a:ext>
            </a:extLst>
          </p:cNvPr>
          <p:cNvSpPr/>
          <p:nvPr/>
        </p:nvSpPr>
        <p:spPr>
          <a:xfrm>
            <a:off x="3015343" y="3799114"/>
            <a:ext cx="1621972" cy="55517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Objeto</a:t>
            </a:r>
          </a:p>
        </p:txBody>
      </p:sp>
      <p:cxnSp>
        <p:nvCxnSpPr>
          <p:cNvPr id="8" name="Conector: angular 7">
            <a:extLst>
              <a:ext uri="{FF2B5EF4-FFF2-40B4-BE49-F238E27FC236}">
                <a16:creationId xmlns:a16="http://schemas.microsoft.com/office/drawing/2014/main" id="{30A1E5D9-A2B5-4497-8DE8-101215445CF0}"/>
              </a:ext>
            </a:extLst>
          </p:cNvPr>
          <p:cNvCxnSpPr/>
          <p:nvPr/>
        </p:nvCxnSpPr>
        <p:spPr>
          <a:xfrm rot="16200000" flipH="1">
            <a:off x="4501243" y="4207327"/>
            <a:ext cx="533400" cy="261257"/>
          </a:xfrm>
          <a:prstGeom prst="bentConnector3">
            <a:avLst>
              <a:gd name="adj1" fmla="val -1020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755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03B6E6-FE16-53A1-85C5-7F9E5A29F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53964"/>
            <a:ext cx="10512862" cy="104109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es-ES" sz="4800" b="1" dirty="0">
                <a:solidFill>
                  <a:srgbClr val="74B7AD"/>
                </a:solidFill>
                <a:effectLst>
                  <a:outerShdw dist="6350" dir="2700000" algn="tl" rotWithShape="0">
                    <a:prstClr val="black"/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Tipo de datos</a:t>
            </a:r>
            <a:endParaRPr lang="es-CO" sz="4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17A2FC4-BC11-3DB7-6004-34A97378F20A}"/>
              </a:ext>
            </a:extLst>
          </p:cNvPr>
          <p:cNvSpPr txBox="1"/>
          <p:nvPr/>
        </p:nvSpPr>
        <p:spPr>
          <a:xfrm>
            <a:off x="1715201" y="4482209"/>
            <a:ext cx="876159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Función para conocer de qué tipo es un dato en 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PE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s-PE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PE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typeof</a:t>
            </a:r>
            <a:r>
              <a:rPr lang="es-PE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</a:t>
            </a: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6C46E0D8-0D3E-40DC-A8E2-93CB1E7F59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363709"/>
              </p:ext>
            </p:extLst>
          </p:nvPr>
        </p:nvGraphicFramePr>
        <p:xfrm>
          <a:off x="2032000" y="1395059"/>
          <a:ext cx="8127999" cy="298704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372775">
                  <a:extLst>
                    <a:ext uri="{9D8B030D-6E8A-4147-A177-3AD203B41FA5}">
                      <a16:colId xmlns:a16="http://schemas.microsoft.com/office/drawing/2014/main" val="257214181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27974701"/>
                    </a:ext>
                  </a:extLst>
                </a:gridCol>
                <a:gridCol w="5231224">
                  <a:extLst>
                    <a:ext uri="{9D8B030D-6E8A-4147-A177-3AD203B41FA5}">
                      <a16:colId xmlns:a16="http://schemas.microsoft.com/office/drawing/2014/main" val="15466294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200" b="1" strike="noStrike" spc="-1">
                          <a:solidFill>
                            <a:srgbClr val="000000"/>
                          </a:solidFill>
                        </a:rPr>
                        <a:t>Tipo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 marL="6120" marR="612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200" b="1" strike="noStrike" spc="-1" dirty="0">
                          <a:solidFill>
                            <a:srgbClr val="000000"/>
                          </a:solidFill>
                        </a:rPr>
                        <a:t>En inglés</a:t>
                      </a:r>
                      <a:endParaRPr lang="en-US" sz="2200" b="0" strike="noStrike" spc="-1" dirty="0">
                        <a:latin typeface="Arial"/>
                      </a:endParaRPr>
                    </a:p>
                  </a:txBody>
                  <a:tcPr marL="6120" marR="612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200" b="1" strike="noStrike" spc="-1">
                          <a:solidFill>
                            <a:srgbClr val="000000"/>
                          </a:solidFill>
                        </a:rPr>
                        <a:t>Ejemplo</a:t>
                      </a:r>
                      <a:endParaRPr lang="en-US" sz="2200" b="0" strike="noStrike" spc="-1">
                        <a:latin typeface="Arial"/>
                      </a:endParaRPr>
                    </a:p>
                  </a:txBody>
                  <a:tcPr marL="6120" marR="6120"/>
                </a:tc>
                <a:extLst>
                  <a:ext uri="{0D108BD9-81ED-4DB2-BD59-A6C34878D82A}">
                    <a16:rowId xmlns:a16="http://schemas.microsoft.com/office/drawing/2014/main" val="2357388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PE" sz="2200" b="0" strike="noStrike" spc="-1" dirty="0">
                          <a:solidFill>
                            <a:srgbClr val="000000"/>
                          </a:solidFill>
                        </a:rPr>
                        <a:t>Entero</a:t>
                      </a:r>
                      <a:endParaRPr lang="en-US" sz="2200" b="0" strike="noStrike" spc="-1" dirty="0">
                        <a:latin typeface="Arial"/>
                      </a:endParaRPr>
                    </a:p>
                  </a:txBody>
                  <a:tcPr marL="6120" marR="61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PE" sz="2200" b="0" strike="noStrike" spc="-1" dirty="0" err="1">
                          <a:solidFill>
                            <a:srgbClr val="000000"/>
                          </a:solidFill>
                        </a:rPr>
                        <a:t>integer</a:t>
                      </a:r>
                      <a:endParaRPr lang="en-US" sz="2200" b="0" strike="noStrike" spc="-1" dirty="0">
                        <a:latin typeface="Arial"/>
                      </a:endParaRPr>
                    </a:p>
                  </a:txBody>
                  <a:tcPr marL="6120" marR="612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200" b="0" strike="noStrike" spc="-1" dirty="0">
                          <a:solidFill>
                            <a:srgbClr val="000000"/>
                          </a:solidFill>
                        </a:rPr>
                        <a:t>25       64       92</a:t>
                      </a:r>
                      <a:endParaRPr lang="en-US" sz="2200" b="0" strike="noStrike" spc="-1" dirty="0">
                        <a:latin typeface="Arial"/>
                      </a:endParaRPr>
                    </a:p>
                  </a:txBody>
                  <a:tcPr marL="6120" marR="6120"/>
                </a:tc>
                <a:extLst>
                  <a:ext uri="{0D108BD9-81ED-4DB2-BD59-A6C34878D82A}">
                    <a16:rowId xmlns:a16="http://schemas.microsoft.com/office/drawing/2014/main" val="651462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PE" sz="2200" b="0" strike="noStrike" spc="-1" dirty="0">
                          <a:solidFill>
                            <a:srgbClr val="000000"/>
                          </a:solidFill>
                        </a:rPr>
                        <a:t>Decimal</a:t>
                      </a:r>
                      <a:endParaRPr lang="en-US" sz="2200" b="0" strike="noStrike" spc="-1" dirty="0">
                        <a:latin typeface="Arial"/>
                      </a:endParaRPr>
                    </a:p>
                  </a:txBody>
                  <a:tcPr marL="6120" marR="61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PE" sz="2200" b="0" strike="noStrike" spc="-1" dirty="0" err="1">
                          <a:solidFill>
                            <a:srgbClr val="000000"/>
                          </a:solidFill>
                        </a:rPr>
                        <a:t>numeric</a:t>
                      </a:r>
                      <a:endParaRPr lang="en-US" sz="2200" b="0" strike="noStrike" spc="-1" dirty="0">
                        <a:latin typeface="Arial"/>
                      </a:endParaRPr>
                    </a:p>
                  </a:txBody>
                  <a:tcPr marL="6120" marR="612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200" b="0" strike="noStrike" spc="-1" dirty="0">
                          <a:solidFill>
                            <a:srgbClr val="000000"/>
                          </a:solidFill>
                        </a:rPr>
                        <a:t>2.5       6.4       9.2</a:t>
                      </a:r>
                      <a:endParaRPr lang="en-US" sz="2200" b="0" strike="noStrike" spc="-1" dirty="0">
                        <a:latin typeface="Arial"/>
                      </a:endParaRPr>
                    </a:p>
                  </a:txBody>
                  <a:tcPr marL="6120" marR="6120"/>
                </a:tc>
                <a:extLst>
                  <a:ext uri="{0D108BD9-81ED-4DB2-BD59-A6C34878D82A}">
                    <a16:rowId xmlns:a16="http://schemas.microsoft.com/office/drawing/2014/main" val="2647041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PE" sz="2200" b="0" strike="noStrike" spc="-1" dirty="0">
                          <a:solidFill>
                            <a:srgbClr val="000000"/>
                          </a:solidFill>
                        </a:rPr>
                        <a:t>Texto</a:t>
                      </a:r>
                      <a:endParaRPr lang="en-US" sz="2200" b="0" strike="noStrike" spc="-1" dirty="0">
                        <a:latin typeface="Arial"/>
                      </a:endParaRPr>
                    </a:p>
                  </a:txBody>
                  <a:tcPr marL="6120" marR="61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PE" sz="2200" b="0" strike="noStrike" spc="-1" dirty="0" err="1">
                          <a:solidFill>
                            <a:srgbClr val="000000"/>
                          </a:solidFill>
                        </a:rPr>
                        <a:t>character</a:t>
                      </a:r>
                      <a:endParaRPr lang="en-US" sz="2200" b="0" strike="noStrike" spc="-1" dirty="0">
                        <a:latin typeface="Arial"/>
                      </a:endParaRPr>
                    </a:p>
                  </a:txBody>
                  <a:tcPr marL="6120" marR="612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200" b="0" strike="noStrike" spc="-1" dirty="0">
                          <a:solidFill>
                            <a:srgbClr val="000000"/>
                          </a:solidFill>
                        </a:rPr>
                        <a:t>"bienvenidos FETP al curso R"</a:t>
                      </a:r>
                      <a:endParaRPr lang="en-US" sz="2200" b="0" strike="noStrike" spc="-1" dirty="0">
                        <a:latin typeface="Arial"/>
                      </a:endParaRPr>
                    </a:p>
                  </a:txBody>
                  <a:tcPr marL="6120" marR="6120"/>
                </a:tc>
                <a:extLst>
                  <a:ext uri="{0D108BD9-81ED-4DB2-BD59-A6C34878D82A}">
                    <a16:rowId xmlns:a16="http://schemas.microsoft.com/office/drawing/2014/main" val="1278265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PE" sz="2200" b="0" strike="noStrike" spc="-1" dirty="0">
                          <a:solidFill>
                            <a:srgbClr val="000000"/>
                          </a:solidFill>
                        </a:rPr>
                        <a:t>Factor</a:t>
                      </a:r>
                      <a:endParaRPr lang="en-US" sz="2200" b="0" strike="noStrike" spc="-1" dirty="0">
                        <a:latin typeface="Arial"/>
                      </a:endParaRPr>
                    </a:p>
                  </a:txBody>
                  <a:tcPr marL="6120" marR="61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PE" sz="2200" b="0" strike="noStrike" spc="-1" dirty="0">
                          <a:solidFill>
                            <a:srgbClr val="000000"/>
                          </a:solidFill>
                        </a:rPr>
                        <a:t>factor</a:t>
                      </a:r>
                      <a:endParaRPr lang="en-US" sz="2200" b="0" strike="noStrike" spc="-1" dirty="0">
                        <a:latin typeface="Arial"/>
                      </a:endParaRPr>
                    </a:p>
                  </a:txBody>
                  <a:tcPr marL="6120" marR="612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200" b="0" strike="noStrike" spc="-1" dirty="0">
                          <a:solidFill>
                            <a:srgbClr val="000000"/>
                          </a:solidFill>
                        </a:rPr>
                        <a:t>"femenino" "masculino"</a:t>
                      </a:r>
                      <a:endParaRPr lang="en-US" sz="2200" b="0" strike="noStrike" spc="-1" dirty="0">
                        <a:latin typeface="Arial"/>
                      </a:endParaRPr>
                    </a:p>
                  </a:txBody>
                  <a:tcPr marL="6120" marR="6120"/>
                </a:tc>
                <a:extLst>
                  <a:ext uri="{0D108BD9-81ED-4DB2-BD59-A6C34878D82A}">
                    <a16:rowId xmlns:a16="http://schemas.microsoft.com/office/drawing/2014/main" val="1457244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PE" sz="2200" b="0" strike="noStrike" spc="-1" dirty="0">
                          <a:solidFill>
                            <a:srgbClr val="000000"/>
                          </a:solidFill>
                        </a:rPr>
                        <a:t>Lógico</a:t>
                      </a:r>
                      <a:endParaRPr lang="en-US" sz="2200" b="0" strike="noStrike" spc="-1" dirty="0">
                        <a:latin typeface="Arial"/>
                      </a:endParaRPr>
                    </a:p>
                  </a:txBody>
                  <a:tcPr marL="6120" marR="61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PE" sz="2200" b="0" strike="noStrike" spc="-1" dirty="0" err="1">
                          <a:solidFill>
                            <a:srgbClr val="000000"/>
                          </a:solidFill>
                        </a:rPr>
                        <a:t>logical</a:t>
                      </a:r>
                      <a:endParaRPr lang="en-US" sz="2200" b="0" strike="noStrike" spc="-1" dirty="0">
                        <a:latin typeface="Arial"/>
                      </a:endParaRPr>
                    </a:p>
                  </a:txBody>
                  <a:tcPr marL="6120" marR="612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200" b="0" strike="noStrike" spc="-1" dirty="0">
                          <a:solidFill>
                            <a:srgbClr val="000000"/>
                          </a:solidFill>
                        </a:rPr>
                        <a:t>TRUE        FALSE</a:t>
                      </a:r>
                      <a:endParaRPr lang="en-US" sz="2200" b="0" strike="noStrike" spc="-1" dirty="0">
                        <a:latin typeface="Arial"/>
                      </a:endParaRPr>
                    </a:p>
                  </a:txBody>
                  <a:tcPr marL="6120" marR="6120"/>
                </a:tc>
                <a:extLst>
                  <a:ext uri="{0D108BD9-81ED-4DB2-BD59-A6C34878D82A}">
                    <a16:rowId xmlns:a16="http://schemas.microsoft.com/office/drawing/2014/main" val="2783179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PE" sz="2200" b="0" strike="noStrike" spc="-1" dirty="0">
                          <a:solidFill>
                            <a:srgbClr val="000000"/>
                          </a:solidFill>
                        </a:rPr>
                        <a:t>Fecha</a:t>
                      </a:r>
                      <a:endParaRPr lang="en-US" sz="2200" b="0" strike="noStrike" spc="-1" dirty="0">
                        <a:latin typeface="Arial"/>
                      </a:endParaRPr>
                    </a:p>
                  </a:txBody>
                  <a:tcPr marL="6120" marR="61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PE" sz="2200" b="0" strike="noStrike" spc="-1" dirty="0">
                          <a:solidFill>
                            <a:srgbClr val="000000"/>
                          </a:solidFill>
                        </a:rPr>
                        <a:t>date</a:t>
                      </a:r>
                      <a:endParaRPr lang="en-US" sz="2200" b="0" strike="noStrike" spc="-1" dirty="0">
                        <a:latin typeface="Arial"/>
                      </a:endParaRPr>
                    </a:p>
                  </a:txBody>
                  <a:tcPr marL="6120" marR="612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200" b="0" strike="noStrike" spc="-1" dirty="0">
                          <a:solidFill>
                            <a:srgbClr val="000000"/>
                          </a:solidFill>
                        </a:rPr>
                        <a:t>"2024-05-14"</a:t>
                      </a:r>
                      <a:endParaRPr lang="en-US" sz="2200" b="0" strike="noStrike" spc="-1" dirty="0">
                        <a:latin typeface="Arial"/>
                      </a:endParaRPr>
                    </a:p>
                  </a:txBody>
                  <a:tcPr marL="6120" marR="6120"/>
                </a:tc>
                <a:extLst>
                  <a:ext uri="{0D108BD9-81ED-4DB2-BD59-A6C34878D82A}">
                    <a16:rowId xmlns:a16="http://schemas.microsoft.com/office/drawing/2014/main" val="20371955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0541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03B6E6-FE16-53A1-85C5-7F9E5A29F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53964"/>
            <a:ext cx="10512862" cy="104109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es-ES" sz="4800" b="1" dirty="0">
                <a:solidFill>
                  <a:srgbClr val="74B7AD"/>
                </a:solidFill>
                <a:effectLst>
                  <a:outerShdw dist="6350" dir="2700000" algn="tl" rotWithShape="0">
                    <a:prstClr val="black"/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Operadores</a:t>
            </a:r>
            <a:endParaRPr lang="es-CO" sz="4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17A2FC4-BC11-3DB7-6004-34A97378F20A}"/>
              </a:ext>
            </a:extLst>
          </p:cNvPr>
          <p:cNvSpPr txBox="1"/>
          <p:nvPr/>
        </p:nvSpPr>
        <p:spPr>
          <a:xfrm>
            <a:off x="839569" y="1620739"/>
            <a:ext cx="1109591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PE" sz="2800" dirty="0"/>
              <a:t>Son símbolos que le indican a R que debe de realizar operaciones matemáticas o lógicas específicas. Estas operaciones son realizadas sobre objetos y valores.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P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PE" sz="2800" dirty="0"/>
              <a:t>Operadores básicos son los siguientes:</a:t>
            </a:r>
          </a:p>
          <a:p>
            <a:r>
              <a:rPr lang="es-PE" sz="2800" dirty="0"/>
              <a:t>	Operadores aritméticos</a:t>
            </a:r>
          </a:p>
          <a:p>
            <a:r>
              <a:rPr lang="es-PE" sz="2800" dirty="0"/>
              <a:t>	Operadores relacionales</a:t>
            </a:r>
          </a:p>
          <a:p>
            <a:r>
              <a:rPr lang="es-PE" sz="2800" dirty="0"/>
              <a:t>	Operadores lógicos</a:t>
            </a:r>
          </a:p>
          <a:p>
            <a:r>
              <a:rPr lang="es-PE" sz="2800" dirty="0"/>
              <a:t>	Operadores de asignación</a:t>
            </a:r>
          </a:p>
          <a:p>
            <a:endParaRPr lang="es-PE" sz="2800" dirty="0"/>
          </a:p>
        </p:txBody>
      </p:sp>
    </p:spTree>
    <p:extLst>
      <p:ext uri="{BB962C8B-B14F-4D97-AF65-F5344CB8AC3E}">
        <p14:creationId xmlns:p14="http://schemas.microsoft.com/office/powerpoint/2010/main" val="1258930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03B6E6-FE16-53A1-85C5-7F9E5A29F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53964"/>
            <a:ext cx="10512862" cy="104109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es-ES" sz="4800" b="1" dirty="0">
                <a:solidFill>
                  <a:srgbClr val="74B7AD"/>
                </a:solidFill>
                <a:effectLst>
                  <a:outerShdw dist="6350" dir="2700000" algn="tl" rotWithShape="0">
                    <a:prstClr val="black"/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Operadores aritméticos</a:t>
            </a:r>
            <a:endParaRPr lang="es-CO" sz="480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9F978616-0C25-4248-86D1-3788781D94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153151"/>
              </p:ext>
            </p:extLst>
          </p:nvPr>
        </p:nvGraphicFramePr>
        <p:xfrm>
          <a:off x="1303510" y="1881351"/>
          <a:ext cx="9584380" cy="3418955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713853">
                  <a:extLst>
                    <a:ext uri="{9D8B030D-6E8A-4147-A177-3AD203B41FA5}">
                      <a16:colId xmlns:a16="http://schemas.microsoft.com/office/drawing/2014/main" val="429112654"/>
                    </a:ext>
                  </a:extLst>
                </a:gridCol>
                <a:gridCol w="3016118">
                  <a:extLst>
                    <a:ext uri="{9D8B030D-6E8A-4147-A177-3AD203B41FA5}">
                      <a16:colId xmlns:a16="http://schemas.microsoft.com/office/drawing/2014/main" val="3721083603"/>
                    </a:ext>
                  </a:extLst>
                </a:gridCol>
                <a:gridCol w="3065504">
                  <a:extLst>
                    <a:ext uri="{9D8B030D-6E8A-4147-A177-3AD203B41FA5}">
                      <a16:colId xmlns:a16="http://schemas.microsoft.com/office/drawing/2014/main" val="1558755465"/>
                    </a:ext>
                  </a:extLst>
                </a:gridCol>
                <a:gridCol w="1788905">
                  <a:extLst>
                    <a:ext uri="{9D8B030D-6E8A-4147-A177-3AD203B41FA5}">
                      <a16:colId xmlns:a16="http://schemas.microsoft.com/office/drawing/2014/main" val="1608462480"/>
                    </a:ext>
                  </a:extLst>
                </a:gridCol>
              </a:tblGrid>
              <a:tr h="5191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1" strike="noStrike" spc="-1" dirty="0">
                          <a:solidFill>
                            <a:srgbClr val="000000"/>
                          </a:solidFill>
                        </a:rPr>
                        <a:t>Operador</a:t>
                      </a:r>
                      <a:endParaRPr lang="en-US" sz="2400" b="0" strike="noStrike" spc="-1" dirty="0">
                        <a:latin typeface="Arial"/>
                      </a:endParaRPr>
                    </a:p>
                  </a:txBody>
                  <a:tcPr marL="6120" marR="612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1" strike="noStrike" spc="-1">
                          <a:solidFill>
                            <a:srgbClr val="000000"/>
                          </a:solidFill>
                        </a:rPr>
                        <a:t>Operación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120" marR="612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1" strike="noStrike" spc="-1">
                          <a:solidFill>
                            <a:srgbClr val="000000"/>
                          </a:solidFill>
                        </a:rPr>
                        <a:t>Ejemplo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120" marR="612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1" strike="noStrike" spc="-1">
                          <a:solidFill>
                            <a:srgbClr val="000000"/>
                          </a:solidFill>
                        </a:rPr>
                        <a:t>Resultado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120" marR="6120"/>
                </a:tc>
                <a:extLst>
                  <a:ext uri="{0D108BD9-81ED-4DB2-BD59-A6C34878D82A}">
                    <a16:rowId xmlns:a16="http://schemas.microsoft.com/office/drawing/2014/main" val="3862530023"/>
                  </a:ext>
                </a:extLst>
              </a:tr>
              <a:tr h="5191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>
                          <a:solidFill>
                            <a:srgbClr val="000000"/>
                          </a:solidFill>
                        </a:rPr>
                        <a:t>+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120" marR="612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>
                          <a:solidFill>
                            <a:srgbClr val="000000"/>
                          </a:solidFill>
                        </a:rPr>
                        <a:t>Suma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120" marR="612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 dirty="0">
                          <a:solidFill>
                            <a:srgbClr val="000000"/>
                          </a:solidFill>
                        </a:rPr>
                        <a:t>15 + 5</a:t>
                      </a:r>
                      <a:endParaRPr lang="en-US" sz="2400" b="0" strike="noStrike" spc="-1" dirty="0">
                        <a:latin typeface="Arial"/>
                      </a:endParaRPr>
                    </a:p>
                  </a:txBody>
                  <a:tcPr marL="6120" marR="612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 dirty="0">
                          <a:solidFill>
                            <a:srgbClr val="000000"/>
                          </a:solidFill>
                        </a:rPr>
                        <a:t>20</a:t>
                      </a:r>
                      <a:endParaRPr lang="en-US" sz="2400" b="0" strike="noStrike" spc="-1" dirty="0">
                        <a:latin typeface="Arial"/>
                      </a:endParaRPr>
                    </a:p>
                  </a:txBody>
                  <a:tcPr marL="6120" marR="6120"/>
                </a:tc>
                <a:extLst>
                  <a:ext uri="{0D108BD9-81ED-4DB2-BD59-A6C34878D82A}">
                    <a16:rowId xmlns:a16="http://schemas.microsoft.com/office/drawing/2014/main" val="2481177912"/>
                  </a:ext>
                </a:extLst>
              </a:tr>
              <a:tr h="5191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>
                          <a:solidFill>
                            <a:srgbClr val="000000"/>
                          </a:solidFill>
                        </a:rPr>
                        <a:t>-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120" marR="612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>
                          <a:solidFill>
                            <a:srgbClr val="000000"/>
                          </a:solidFill>
                        </a:rPr>
                        <a:t>Resta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120" marR="612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 dirty="0">
                          <a:solidFill>
                            <a:srgbClr val="000000"/>
                          </a:solidFill>
                        </a:rPr>
                        <a:t>15 - 5</a:t>
                      </a:r>
                      <a:endParaRPr lang="en-US" sz="2400" b="0" strike="noStrike" spc="-1" dirty="0">
                        <a:latin typeface="Arial"/>
                      </a:endParaRPr>
                    </a:p>
                  </a:txBody>
                  <a:tcPr marL="6120" marR="612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 dirty="0">
                          <a:solidFill>
                            <a:srgbClr val="000000"/>
                          </a:solidFill>
                        </a:rPr>
                        <a:t>10</a:t>
                      </a:r>
                      <a:endParaRPr lang="en-US" sz="2400" b="0" strike="noStrike" spc="-1" dirty="0">
                        <a:latin typeface="Arial"/>
                      </a:endParaRPr>
                    </a:p>
                  </a:txBody>
                  <a:tcPr marL="6120" marR="6120"/>
                </a:tc>
                <a:extLst>
                  <a:ext uri="{0D108BD9-81ED-4DB2-BD59-A6C34878D82A}">
                    <a16:rowId xmlns:a16="http://schemas.microsoft.com/office/drawing/2014/main" val="1893663870"/>
                  </a:ext>
                </a:extLst>
              </a:tr>
              <a:tr h="5191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>
                          <a:solidFill>
                            <a:srgbClr val="000000"/>
                          </a:solidFill>
                        </a:rPr>
                        <a:t>*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120" marR="612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 dirty="0">
                          <a:solidFill>
                            <a:srgbClr val="000000"/>
                          </a:solidFill>
                        </a:rPr>
                        <a:t>Multiplica</a:t>
                      </a:r>
                      <a:endParaRPr lang="en-US" sz="2400" b="0" strike="noStrike" spc="-1" dirty="0">
                        <a:latin typeface="Arial"/>
                      </a:endParaRPr>
                    </a:p>
                  </a:txBody>
                  <a:tcPr marL="6120" marR="612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 dirty="0">
                          <a:solidFill>
                            <a:srgbClr val="000000"/>
                          </a:solidFill>
                        </a:rPr>
                        <a:t>15 * 5</a:t>
                      </a:r>
                      <a:endParaRPr lang="en-US" sz="2400" b="0" strike="noStrike" spc="-1" dirty="0">
                        <a:latin typeface="Arial"/>
                      </a:endParaRPr>
                    </a:p>
                  </a:txBody>
                  <a:tcPr marL="6120" marR="612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 dirty="0">
                          <a:solidFill>
                            <a:srgbClr val="000000"/>
                          </a:solidFill>
                        </a:rPr>
                        <a:t>75</a:t>
                      </a:r>
                      <a:endParaRPr lang="en-US" sz="2400" b="0" strike="noStrike" spc="-1" dirty="0">
                        <a:latin typeface="Arial"/>
                      </a:endParaRPr>
                    </a:p>
                  </a:txBody>
                  <a:tcPr marL="6120" marR="6120"/>
                </a:tc>
                <a:extLst>
                  <a:ext uri="{0D108BD9-81ED-4DB2-BD59-A6C34878D82A}">
                    <a16:rowId xmlns:a16="http://schemas.microsoft.com/office/drawing/2014/main" val="1167599588"/>
                  </a:ext>
                </a:extLst>
              </a:tr>
              <a:tr h="5191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>
                          <a:solidFill>
                            <a:srgbClr val="333333"/>
                          </a:solidFill>
                        </a:rPr>
                        <a:t>/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120" marR="612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>
                          <a:solidFill>
                            <a:srgbClr val="000000"/>
                          </a:solidFill>
                        </a:rPr>
                        <a:t>Divide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120" marR="612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 dirty="0">
                          <a:solidFill>
                            <a:srgbClr val="000000"/>
                          </a:solidFill>
                        </a:rPr>
                        <a:t>15 / 5</a:t>
                      </a:r>
                      <a:endParaRPr lang="en-US" sz="2400" b="0" strike="noStrike" spc="-1" dirty="0">
                        <a:latin typeface="Arial"/>
                      </a:endParaRPr>
                    </a:p>
                  </a:txBody>
                  <a:tcPr marL="6120" marR="612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 dirty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2400" b="0" strike="noStrike" spc="-1" dirty="0">
                        <a:latin typeface="Arial"/>
                      </a:endParaRPr>
                    </a:p>
                  </a:txBody>
                  <a:tcPr marL="6120" marR="6120"/>
                </a:tc>
                <a:extLst>
                  <a:ext uri="{0D108BD9-81ED-4DB2-BD59-A6C34878D82A}">
                    <a16:rowId xmlns:a16="http://schemas.microsoft.com/office/drawing/2014/main" val="3245653319"/>
                  </a:ext>
                </a:extLst>
              </a:tr>
              <a:tr h="5191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 dirty="0">
                          <a:solidFill>
                            <a:srgbClr val="333333"/>
                          </a:solidFill>
                        </a:rPr>
                        <a:t>^</a:t>
                      </a: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 dirty="0">
                          <a:solidFill>
                            <a:srgbClr val="333333"/>
                          </a:solidFill>
                        </a:rPr>
                        <a:t>**</a:t>
                      </a:r>
                      <a:endParaRPr lang="en-US" sz="2400" b="0" strike="noStrike" spc="-1" dirty="0">
                        <a:latin typeface="Arial"/>
                      </a:endParaRPr>
                    </a:p>
                  </a:txBody>
                  <a:tcPr marL="6120" marR="612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 dirty="0">
                          <a:solidFill>
                            <a:srgbClr val="000000"/>
                          </a:solidFill>
                        </a:rPr>
                        <a:t>Potencia</a:t>
                      </a:r>
                      <a:endParaRPr lang="en-US" sz="2400" b="0" strike="noStrike" spc="-1" dirty="0">
                        <a:latin typeface="Arial"/>
                      </a:endParaRPr>
                    </a:p>
                  </a:txBody>
                  <a:tcPr marL="6120" marR="612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 dirty="0">
                          <a:solidFill>
                            <a:srgbClr val="000000"/>
                          </a:solidFill>
                        </a:rPr>
                        <a:t>15^5</a:t>
                      </a: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 dirty="0">
                          <a:solidFill>
                            <a:srgbClr val="000000"/>
                          </a:solidFill>
                        </a:rPr>
                        <a:t>15**5</a:t>
                      </a:r>
                      <a:endParaRPr lang="en-US" sz="2400" b="0" strike="noStrike" spc="-1" dirty="0">
                        <a:latin typeface="Arial"/>
                      </a:endParaRPr>
                    </a:p>
                  </a:txBody>
                  <a:tcPr marL="6120" marR="612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 dirty="0">
                          <a:solidFill>
                            <a:srgbClr val="000000"/>
                          </a:solidFill>
                        </a:rPr>
                        <a:t>759375</a:t>
                      </a:r>
                      <a:endParaRPr lang="en-US" sz="2400" b="0" strike="noStrike" spc="-1" dirty="0">
                        <a:latin typeface="Arial"/>
                      </a:endParaRPr>
                    </a:p>
                  </a:txBody>
                  <a:tcPr marL="6120" marR="6120"/>
                </a:tc>
                <a:extLst>
                  <a:ext uri="{0D108BD9-81ED-4DB2-BD59-A6C34878D82A}">
                    <a16:rowId xmlns:a16="http://schemas.microsoft.com/office/drawing/2014/main" val="2980458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679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03B6E6-FE16-53A1-85C5-7F9E5A29F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53964"/>
            <a:ext cx="10512862" cy="104109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es-ES" sz="4800" b="1" dirty="0">
                <a:solidFill>
                  <a:srgbClr val="74B7AD"/>
                </a:solidFill>
                <a:effectLst>
                  <a:outerShdw dist="6350" dir="2700000" algn="tl" rotWithShape="0">
                    <a:prstClr val="black"/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Operadores relacionales</a:t>
            </a:r>
            <a:endParaRPr lang="es-CO" sz="4800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23558C1F-D885-4F78-A9CA-23F23332F2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22295"/>
              </p:ext>
            </p:extLst>
          </p:nvPr>
        </p:nvGraphicFramePr>
        <p:xfrm>
          <a:off x="1723722" y="1655522"/>
          <a:ext cx="8744556" cy="3546956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476909">
                  <a:extLst>
                    <a:ext uri="{9D8B030D-6E8A-4147-A177-3AD203B41FA5}">
                      <a16:colId xmlns:a16="http://schemas.microsoft.com/office/drawing/2014/main" val="924715124"/>
                    </a:ext>
                  </a:extLst>
                </a:gridCol>
                <a:gridCol w="2895369">
                  <a:extLst>
                    <a:ext uri="{9D8B030D-6E8A-4147-A177-3AD203B41FA5}">
                      <a16:colId xmlns:a16="http://schemas.microsoft.com/office/drawing/2014/main" val="2651477692"/>
                    </a:ext>
                  </a:extLst>
                </a:gridCol>
                <a:gridCol w="2186139">
                  <a:extLst>
                    <a:ext uri="{9D8B030D-6E8A-4147-A177-3AD203B41FA5}">
                      <a16:colId xmlns:a16="http://schemas.microsoft.com/office/drawing/2014/main" val="1796273405"/>
                    </a:ext>
                  </a:extLst>
                </a:gridCol>
                <a:gridCol w="2186139">
                  <a:extLst>
                    <a:ext uri="{9D8B030D-6E8A-4147-A177-3AD203B41FA5}">
                      <a16:colId xmlns:a16="http://schemas.microsoft.com/office/drawing/2014/main" val="3137775762"/>
                    </a:ext>
                  </a:extLst>
                </a:gridCol>
              </a:tblGrid>
              <a:tr h="50670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1" strike="noStrike" spc="-1">
                          <a:solidFill>
                            <a:srgbClr val="000000"/>
                          </a:solidFill>
                        </a:rPr>
                        <a:t>Operador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120" marR="612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1" strike="noStrike" spc="-1" dirty="0">
                          <a:solidFill>
                            <a:srgbClr val="000000"/>
                          </a:solidFill>
                        </a:rPr>
                        <a:t>Comparación</a:t>
                      </a:r>
                      <a:endParaRPr lang="en-US" sz="2400" b="0" strike="noStrike" spc="-1" dirty="0">
                        <a:latin typeface="Arial"/>
                      </a:endParaRPr>
                    </a:p>
                  </a:txBody>
                  <a:tcPr marL="6120" marR="612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1" strike="noStrike" spc="-1">
                          <a:solidFill>
                            <a:srgbClr val="000000"/>
                          </a:solidFill>
                        </a:rPr>
                        <a:t>Ejemplo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120" marR="612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1" strike="noStrike" spc="-1">
                          <a:solidFill>
                            <a:srgbClr val="000000"/>
                          </a:solidFill>
                        </a:rPr>
                        <a:t>Resultado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120" marR="6120" anchor="b"/>
                </a:tc>
                <a:extLst>
                  <a:ext uri="{0D108BD9-81ED-4DB2-BD59-A6C34878D82A}">
                    <a16:rowId xmlns:a16="http://schemas.microsoft.com/office/drawing/2014/main" val="3773517479"/>
                  </a:ext>
                </a:extLst>
              </a:tr>
              <a:tr h="5067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>
                          <a:solidFill>
                            <a:srgbClr val="000000"/>
                          </a:solidFill>
                        </a:rPr>
                        <a:t>&lt;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120" marR="612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>
                          <a:solidFill>
                            <a:srgbClr val="000000"/>
                          </a:solidFill>
                        </a:rPr>
                        <a:t>Menor que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120" marR="612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 dirty="0">
                          <a:solidFill>
                            <a:srgbClr val="000000"/>
                          </a:solidFill>
                        </a:rPr>
                        <a:t>15 &lt; 5</a:t>
                      </a:r>
                      <a:endParaRPr lang="en-US" sz="2400" b="0" strike="noStrike" spc="-1" dirty="0">
                        <a:latin typeface="Arial"/>
                      </a:endParaRPr>
                    </a:p>
                  </a:txBody>
                  <a:tcPr marL="6120" marR="612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>
                          <a:solidFill>
                            <a:srgbClr val="000000"/>
                          </a:solidFill>
                        </a:rPr>
                        <a:t>FALSE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120" marR="6120" anchor="b"/>
                </a:tc>
                <a:extLst>
                  <a:ext uri="{0D108BD9-81ED-4DB2-BD59-A6C34878D82A}">
                    <a16:rowId xmlns:a16="http://schemas.microsoft.com/office/drawing/2014/main" val="2549561450"/>
                  </a:ext>
                </a:extLst>
              </a:tr>
              <a:tr h="5067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>
                          <a:solidFill>
                            <a:srgbClr val="000000"/>
                          </a:solidFill>
                        </a:rPr>
                        <a:t>&lt;=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120" marR="612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>
                          <a:solidFill>
                            <a:srgbClr val="000000"/>
                          </a:solidFill>
                        </a:rPr>
                        <a:t>Menor o igual que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120" marR="612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 dirty="0">
                          <a:solidFill>
                            <a:srgbClr val="000000"/>
                          </a:solidFill>
                        </a:rPr>
                        <a:t>15 &lt;= 5</a:t>
                      </a:r>
                      <a:endParaRPr lang="en-US" sz="2400" b="0" strike="noStrike" spc="-1" dirty="0">
                        <a:latin typeface="Arial"/>
                      </a:endParaRPr>
                    </a:p>
                  </a:txBody>
                  <a:tcPr marL="6120" marR="612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>
                          <a:solidFill>
                            <a:srgbClr val="000000"/>
                          </a:solidFill>
                        </a:rPr>
                        <a:t>FALSE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120" marR="6120" anchor="b"/>
                </a:tc>
                <a:extLst>
                  <a:ext uri="{0D108BD9-81ED-4DB2-BD59-A6C34878D82A}">
                    <a16:rowId xmlns:a16="http://schemas.microsoft.com/office/drawing/2014/main" val="1895876461"/>
                  </a:ext>
                </a:extLst>
              </a:tr>
              <a:tr h="5067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>
                          <a:solidFill>
                            <a:srgbClr val="000000"/>
                          </a:solidFill>
                        </a:rPr>
                        <a:t>&gt;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120" marR="612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 dirty="0">
                          <a:solidFill>
                            <a:srgbClr val="000000"/>
                          </a:solidFill>
                        </a:rPr>
                        <a:t>Mayor que</a:t>
                      </a:r>
                      <a:endParaRPr lang="en-US" sz="2400" b="0" strike="noStrike" spc="-1" dirty="0">
                        <a:latin typeface="Arial"/>
                      </a:endParaRPr>
                    </a:p>
                  </a:txBody>
                  <a:tcPr marL="6120" marR="612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 dirty="0">
                          <a:solidFill>
                            <a:srgbClr val="000000"/>
                          </a:solidFill>
                        </a:rPr>
                        <a:t>15 &gt; 5</a:t>
                      </a:r>
                      <a:endParaRPr lang="en-US" sz="2400" b="0" strike="noStrike" spc="-1" dirty="0">
                        <a:latin typeface="Arial"/>
                      </a:endParaRPr>
                    </a:p>
                  </a:txBody>
                  <a:tcPr marL="6120" marR="612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>
                          <a:solidFill>
                            <a:srgbClr val="000000"/>
                          </a:solidFill>
                        </a:rPr>
                        <a:t>TRUE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120" marR="6120" anchor="b"/>
                </a:tc>
                <a:extLst>
                  <a:ext uri="{0D108BD9-81ED-4DB2-BD59-A6C34878D82A}">
                    <a16:rowId xmlns:a16="http://schemas.microsoft.com/office/drawing/2014/main" val="1801790904"/>
                  </a:ext>
                </a:extLst>
              </a:tr>
              <a:tr h="5067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>
                          <a:solidFill>
                            <a:srgbClr val="333333"/>
                          </a:solidFill>
                        </a:rPr>
                        <a:t>&gt;=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120" marR="612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>
                          <a:solidFill>
                            <a:srgbClr val="000000"/>
                          </a:solidFill>
                        </a:rPr>
                        <a:t>Mayor o igual que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120" marR="612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 dirty="0">
                          <a:solidFill>
                            <a:srgbClr val="000000"/>
                          </a:solidFill>
                        </a:rPr>
                        <a:t>15 &gt;= 5</a:t>
                      </a:r>
                      <a:endParaRPr lang="en-US" sz="2400" b="0" strike="noStrike" spc="-1" dirty="0">
                        <a:latin typeface="Arial"/>
                      </a:endParaRPr>
                    </a:p>
                  </a:txBody>
                  <a:tcPr marL="6120" marR="612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>
                          <a:solidFill>
                            <a:srgbClr val="000000"/>
                          </a:solidFill>
                        </a:rPr>
                        <a:t>TRUE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120" marR="6120" anchor="b"/>
                </a:tc>
                <a:extLst>
                  <a:ext uri="{0D108BD9-81ED-4DB2-BD59-A6C34878D82A}">
                    <a16:rowId xmlns:a16="http://schemas.microsoft.com/office/drawing/2014/main" val="2821934298"/>
                  </a:ext>
                </a:extLst>
              </a:tr>
              <a:tr h="5067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>
                          <a:solidFill>
                            <a:srgbClr val="333333"/>
                          </a:solidFill>
                        </a:rPr>
                        <a:t>==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120" marR="612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>
                          <a:solidFill>
                            <a:srgbClr val="000000"/>
                          </a:solidFill>
                        </a:rPr>
                        <a:t>Exactamente igual que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120" marR="612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 dirty="0">
                          <a:solidFill>
                            <a:srgbClr val="000000"/>
                          </a:solidFill>
                        </a:rPr>
                        <a:t>15 == 5</a:t>
                      </a:r>
                      <a:endParaRPr lang="en-US" sz="2400" b="0" strike="noStrike" spc="-1" dirty="0">
                        <a:latin typeface="Arial"/>
                      </a:endParaRPr>
                    </a:p>
                  </a:txBody>
                  <a:tcPr marL="6120" marR="612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>
                          <a:solidFill>
                            <a:srgbClr val="000000"/>
                          </a:solidFill>
                        </a:rPr>
                        <a:t>FALSE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120" marR="6120" anchor="b"/>
                </a:tc>
                <a:extLst>
                  <a:ext uri="{0D108BD9-81ED-4DB2-BD59-A6C34878D82A}">
                    <a16:rowId xmlns:a16="http://schemas.microsoft.com/office/drawing/2014/main" val="633367403"/>
                  </a:ext>
                </a:extLst>
              </a:tr>
              <a:tr h="5067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>
                          <a:solidFill>
                            <a:srgbClr val="000000"/>
                          </a:solidFill>
                        </a:rPr>
                        <a:t>!=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120" marR="612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>
                          <a:solidFill>
                            <a:srgbClr val="000000"/>
                          </a:solidFill>
                        </a:rPr>
                        <a:t>Diferente que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120" marR="612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 dirty="0">
                          <a:solidFill>
                            <a:srgbClr val="000000"/>
                          </a:solidFill>
                        </a:rPr>
                        <a:t>15 != 5</a:t>
                      </a:r>
                      <a:endParaRPr lang="en-US" sz="2400" b="0" strike="noStrike" spc="-1" dirty="0">
                        <a:latin typeface="Arial"/>
                      </a:endParaRPr>
                    </a:p>
                  </a:txBody>
                  <a:tcPr marL="6120" marR="612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 dirty="0">
                          <a:solidFill>
                            <a:srgbClr val="000000"/>
                          </a:solidFill>
                        </a:rPr>
                        <a:t>TRUE</a:t>
                      </a:r>
                      <a:endParaRPr lang="en-US" sz="2400" b="0" strike="noStrike" spc="-1" dirty="0">
                        <a:latin typeface="Arial"/>
                      </a:endParaRPr>
                    </a:p>
                  </a:txBody>
                  <a:tcPr marL="6120" marR="6120" anchor="b"/>
                </a:tc>
                <a:extLst>
                  <a:ext uri="{0D108BD9-81ED-4DB2-BD59-A6C34878D82A}">
                    <a16:rowId xmlns:a16="http://schemas.microsoft.com/office/drawing/2014/main" val="889675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1301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03B6E6-FE16-53A1-85C5-7F9E5A29F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53964"/>
            <a:ext cx="10512862" cy="104109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es-ES" sz="4800" b="1" dirty="0">
                <a:solidFill>
                  <a:srgbClr val="74B7AD"/>
                </a:solidFill>
                <a:effectLst>
                  <a:outerShdw dist="6350" dir="2700000" algn="tl" rotWithShape="0">
                    <a:prstClr val="black"/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Operadores lógicos</a:t>
            </a:r>
            <a:endParaRPr lang="es-CO" sz="480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C10F4A90-88D2-44C9-A5A7-C4EA450CD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341958"/>
              </p:ext>
            </p:extLst>
          </p:nvPr>
        </p:nvGraphicFramePr>
        <p:xfrm>
          <a:off x="1364343" y="1910467"/>
          <a:ext cx="9463314" cy="320581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928703">
                  <a:extLst>
                    <a:ext uri="{9D8B030D-6E8A-4147-A177-3AD203B41FA5}">
                      <a16:colId xmlns:a16="http://schemas.microsoft.com/office/drawing/2014/main" val="2198130450"/>
                    </a:ext>
                  </a:extLst>
                </a:gridCol>
                <a:gridCol w="1798846">
                  <a:extLst>
                    <a:ext uri="{9D8B030D-6E8A-4147-A177-3AD203B41FA5}">
                      <a16:colId xmlns:a16="http://schemas.microsoft.com/office/drawing/2014/main" val="2569181343"/>
                    </a:ext>
                  </a:extLst>
                </a:gridCol>
                <a:gridCol w="3769009">
                  <a:extLst>
                    <a:ext uri="{9D8B030D-6E8A-4147-A177-3AD203B41FA5}">
                      <a16:colId xmlns:a16="http://schemas.microsoft.com/office/drawing/2014/main" val="3811302522"/>
                    </a:ext>
                  </a:extLst>
                </a:gridCol>
                <a:gridCol w="1966756">
                  <a:extLst>
                    <a:ext uri="{9D8B030D-6E8A-4147-A177-3AD203B41FA5}">
                      <a16:colId xmlns:a16="http://schemas.microsoft.com/office/drawing/2014/main" val="1005344528"/>
                    </a:ext>
                  </a:extLst>
                </a:gridCol>
              </a:tblGrid>
              <a:tr h="5343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1" strike="noStrike" spc="-1">
                          <a:solidFill>
                            <a:srgbClr val="000000"/>
                          </a:solidFill>
                        </a:rPr>
                        <a:t>Operador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120" marR="612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1" strike="noStrike" spc="-1">
                          <a:solidFill>
                            <a:srgbClr val="000000"/>
                          </a:solidFill>
                        </a:rPr>
                        <a:t>Lógica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120" marR="612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1" strike="noStrike" spc="-1">
                          <a:solidFill>
                            <a:srgbClr val="000000"/>
                          </a:solidFill>
                        </a:rPr>
                        <a:t>Ejemplo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120" marR="612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1" strike="noStrike" spc="-1">
                          <a:solidFill>
                            <a:srgbClr val="000000"/>
                          </a:solidFill>
                        </a:rPr>
                        <a:t>Resultado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120" marR="6120"/>
                </a:tc>
                <a:extLst>
                  <a:ext uri="{0D108BD9-81ED-4DB2-BD59-A6C34878D82A}">
                    <a16:rowId xmlns:a16="http://schemas.microsoft.com/office/drawing/2014/main" val="2300781400"/>
                  </a:ext>
                </a:extLst>
              </a:tr>
              <a:tr h="5343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>
                          <a:solidFill>
                            <a:srgbClr val="000000"/>
                          </a:solidFill>
                        </a:rPr>
                        <a:t>&amp;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120" marR="612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ES" sz="2400" b="0" strike="noStrike" spc="-1">
                          <a:solidFill>
                            <a:srgbClr val="000000"/>
                          </a:solidFill>
                        </a:rPr>
                        <a:t>Y (AND)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120" marR="612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 dirty="0">
                          <a:solidFill>
                            <a:srgbClr val="000000"/>
                          </a:solidFill>
                        </a:rPr>
                        <a:t>x &gt; 0 &amp; y &lt; 0</a:t>
                      </a:r>
                      <a:endParaRPr lang="en-US" sz="2400" b="0" strike="noStrike" spc="-1" dirty="0">
                        <a:latin typeface="Arial"/>
                      </a:endParaRPr>
                    </a:p>
                  </a:txBody>
                  <a:tcPr marL="6120" marR="612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>
                          <a:solidFill>
                            <a:srgbClr val="000000"/>
                          </a:solidFill>
                        </a:rPr>
                        <a:t>FALSE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120" marR="6120"/>
                </a:tc>
                <a:extLst>
                  <a:ext uri="{0D108BD9-81ED-4DB2-BD59-A6C34878D82A}">
                    <a16:rowId xmlns:a16="http://schemas.microsoft.com/office/drawing/2014/main" val="226139294"/>
                  </a:ext>
                </a:extLst>
              </a:tr>
              <a:tr h="5343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>
                          <a:solidFill>
                            <a:srgbClr val="000000"/>
                          </a:solidFill>
                        </a:rPr>
                        <a:t>|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120" marR="612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ES" sz="2400" b="0" strike="noStrike" spc="-1">
                          <a:solidFill>
                            <a:srgbClr val="000000"/>
                          </a:solidFill>
                        </a:rPr>
                        <a:t>O (OR)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120" marR="612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 dirty="0">
                          <a:solidFill>
                            <a:srgbClr val="000000"/>
                          </a:solidFill>
                        </a:rPr>
                        <a:t>x == 0 | y &gt; 0</a:t>
                      </a:r>
                      <a:endParaRPr lang="en-US" sz="2400" b="0" strike="noStrike" spc="-1" dirty="0">
                        <a:latin typeface="Arial"/>
                      </a:endParaRPr>
                    </a:p>
                  </a:txBody>
                  <a:tcPr marL="6120" marR="612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>
                          <a:solidFill>
                            <a:srgbClr val="000000"/>
                          </a:solidFill>
                        </a:rPr>
                        <a:t>TRUE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120" marR="6120"/>
                </a:tc>
                <a:extLst>
                  <a:ext uri="{0D108BD9-81ED-4DB2-BD59-A6C34878D82A}">
                    <a16:rowId xmlns:a16="http://schemas.microsoft.com/office/drawing/2014/main" val="414620922"/>
                  </a:ext>
                </a:extLst>
              </a:tr>
              <a:tr h="5343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>
                          <a:solidFill>
                            <a:srgbClr val="000000"/>
                          </a:solidFill>
                        </a:rPr>
                        <a:t>!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120" marR="612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>
                          <a:solidFill>
                            <a:srgbClr val="000000"/>
                          </a:solidFill>
                        </a:rPr>
                        <a:t>NO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120" marR="612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 dirty="0">
                          <a:solidFill>
                            <a:srgbClr val="000000"/>
                          </a:solidFill>
                        </a:rPr>
                        <a:t>!(x &gt;= 6 &amp; x &lt;= 20)</a:t>
                      </a:r>
                      <a:endParaRPr lang="en-US" sz="2400" b="0" strike="noStrike" spc="-1" dirty="0">
                        <a:latin typeface="Arial"/>
                      </a:endParaRPr>
                    </a:p>
                  </a:txBody>
                  <a:tcPr marL="6120" marR="612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>
                          <a:solidFill>
                            <a:srgbClr val="000000"/>
                          </a:solidFill>
                        </a:rPr>
                        <a:t>TRUE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120" marR="6120"/>
                </a:tc>
                <a:extLst>
                  <a:ext uri="{0D108BD9-81ED-4DB2-BD59-A6C34878D82A}">
                    <a16:rowId xmlns:a16="http://schemas.microsoft.com/office/drawing/2014/main" val="68057521"/>
                  </a:ext>
                </a:extLst>
              </a:tr>
              <a:tr h="5343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>
                          <a:solidFill>
                            <a:srgbClr val="333333"/>
                          </a:solidFill>
                        </a:rPr>
                        <a:t>isTRUE()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120" marR="612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ES" sz="2400" b="0" strike="noStrike" spc="-1">
                          <a:solidFill>
                            <a:srgbClr val="000000"/>
                          </a:solidFill>
                        </a:rPr>
                        <a:t>Es verdad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120" marR="612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 dirty="0" err="1">
                          <a:solidFill>
                            <a:srgbClr val="000000"/>
                          </a:solidFill>
                        </a:rPr>
                        <a:t>isTRUE</a:t>
                      </a:r>
                      <a:r>
                        <a:rPr lang="es-PE" sz="2400" b="0" strike="noStrike" spc="-1" dirty="0">
                          <a:solidFill>
                            <a:srgbClr val="000000"/>
                          </a:solidFill>
                        </a:rPr>
                        <a:t>(y==5)</a:t>
                      </a:r>
                      <a:endParaRPr lang="en-US" sz="2400" b="0" strike="noStrike" spc="-1" dirty="0">
                        <a:latin typeface="Arial"/>
                      </a:endParaRPr>
                    </a:p>
                  </a:txBody>
                  <a:tcPr marL="6120" marR="612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>
                          <a:solidFill>
                            <a:srgbClr val="000000"/>
                          </a:solidFill>
                        </a:rPr>
                        <a:t>TRUE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120" marR="6120"/>
                </a:tc>
                <a:extLst>
                  <a:ext uri="{0D108BD9-81ED-4DB2-BD59-A6C34878D82A}">
                    <a16:rowId xmlns:a16="http://schemas.microsoft.com/office/drawing/2014/main" val="1513363612"/>
                  </a:ext>
                </a:extLst>
              </a:tr>
              <a:tr h="5343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 dirty="0" err="1">
                          <a:solidFill>
                            <a:srgbClr val="333333"/>
                          </a:solidFill>
                        </a:rPr>
                        <a:t>isFALSE</a:t>
                      </a:r>
                      <a:r>
                        <a:rPr lang="es-PE" sz="2400" b="0" strike="noStrike" spc="-1" dirty="0">
                          <a:solidFill>
                            <a:srgbClr val="333333"/>
                          </a:solidFill>
                        </a:rPr>
                        <a:t>()</a:t>
                      </a:r>
                      <a:endParaRPr lang="en-US" sz="2400" b="0" strike="noStrike" spc="-1" dirty="0">
                        <a:latin typeface="Arial"/>
                      </a:endParaRPr>
                    </a:p>
                  </a:txBody>
                  <a:tcPr marL="6120" marR="612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ES" sz="2400" b="0" strike="noStrike" spc="-1">
                          <a:solidFill>
                            <a:srgbClr val="000000"/>
                          </a:solidFill>
                        </a:rPr>
                        <a:t>Es falso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120" marR="612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 err="1">
                          <a:solidFill>
                            <a:srgbClr val="000000"/>
                          </a:solidFill>
                        </a:rPr>
                        <a:t>isFALSE</a:t>
                      </a:r>
                      <a:r>
                        <a:rPr lang="es-PE" sz="2400" b="0" strike="noStrike" spc="-1">
                          <a:solidFill>
                            <a:srgbClr val="000000"/>
                          </a:solidFill>
                        </a:rPr>
                        <a:t>(x==10)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120" marR="612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 dirty="0">
                          <a:solidFill>
                            <a:srgbClr val="000000"/>
                          </a:solidFill>
                        </a:rPr>
                        <a:t>FALSE</a:t>
                      </a:r>
                      <a:endParaRPr lang="en-US" sz="2400" b="0" strike="noStrike" spc="-1" dirty="0">
                        <a:latin typeface="Arial"/>
                      </a:endParaRPr>
                    </a:p>
                  </a:txBody>
                  <a:tcPr marL="6120" marR="6120"/>
                </a:tc>
                <a:extLst>
                  <a:ext uri="{0D108BD9-81ED-4DB2-BD59-A6C34878D82A}">
                    <a16:rowId xmlns:a16="http://schemas.microsoft.com/office/drawing/2014/main" val="4193075791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929E5443-260C-4D6D-8D5D-1A8AFB473A81}"/>
              </a:ext>
            </a:extLst>
          </p:cNvPr>
          <p:cNvSpPr/>
          <p:nvPr/>
        </p:nvSpPr>
        <p:spPr>
          <a:xfrm>
            <a:off x="108857" y="5246912"/>
            <a:ext cx="1349829" cy="82731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X= 15</a:t>
            </a:r>
          </a:p>
          <a:p>
            <a:pPr algn="ctr"/>
            <a:r>
              <a:rPr lang="es-CO" dirty="0"/>
              <a:t>Y= 5</a:t>
            </a:r>
          </a:p>
        </p:txBody>
      </p:sp>
    </p:spTree>
    <p:extLst>
      <p:ext uri="{BB962C8B-B14F-4D97-AF65-F5344CB8AC3E}">
        <p14:creationId xmlns:p14="http://schemas.microsoft.com/office/powerpoint/2010/main" val="1442182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03B6E6-FE16-53A1-85C5-7F9E5A29F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53964"/>
            <a:ext cx="10512862" cy="104109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es-ES" sz="4800" b="1" dirty="0">
                <a:solidFill>
                  <a:srgbClr val="74B7AD"/>
                </a:solidFill>
                <a:effectLst>
                  <a:outerShdw dist="6350" dir="2700000" algn="tl" rotWithShape="0">
                    <a:prstClr val="black"/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Operadores de asignación</a:t>
            </a:r>
            <a:endParaRPr lang="es-CO" sz="480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9EF4F0D7-5C64-425C-B53C-B00BD81400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929692"/>
              </p:ext>
            </p:extLst>
          </p:nvPr>
        </p:nvGraphicFramePr>
        <p:xfrm>
          <a:off x="2032000" y="4320575"/>
          <a:ext cx="8128000" cy="9144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3076028">
                  <a:extLst>
                    <a:ext uri="{9D8B030D-6E8A-4147-A177-3AD203B41FA5}">
                      <a16:colId xmlns:a16="http://schemas.microsoft.com/office/drawing/2014/main" val="2181326913"/>
                    </a:ext>
                  </a:extLst>
                </a:gridCol>
                <a:gridCol w="5051972">
                  <a:extLst>
                    <a:ext uri="{9D8B030D-6E8A-4147-A177-3AD203B41FA5}">
                      <a16:colId xmlns:a16="http://schemas.microsoft.com/office/drawing/2014/main" val="3506473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1" strike="noStrike" spc="-1">
                          <a:solidFill>
                            <a:srgbClr val="000000"/>
                          </a:solidFill>
                        </a:rPr>
                        <a:t>Operador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120" marR="612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1" strike="noStrike" spc="-1">
                          <a:solidFill>
                            <a:srgbClr val="000000"/>
                          </a:solidFill>
                        </a:rPr>
                        <a:t>Operación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120" marR="6120" anchor="b"/>
                </a:tc>
                <a:extLst>
                  <a:ext uri="{0D108BD9-81ED-4DB2-BD59-A6C34878D82A}">
                    <a16:rowId xmlns:a16="http://schemas.microsoft.com/office/drawing/2014/main" val="2541577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>
                          <a:solidFill>
                            <a:srgbClr val="000000"/>
                          </a:solidFill>
                        </a:rPr>
                        <a:t>&lt;-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120" marR="612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ES" sz="2400" b="0" strike="noStrike" spc="-1" dirty="0">
                          <a:solidFill>
                            <a:srgbClr val="000000"/>
                          </a:solidFill>
                        </a:rPr>
                        <a:t>Asigna un valor a un objeto</a:t>
                      </a:r>
                      <a:endParaRPr lang="en-US" sz="2400" b="0" strike="noStrike" spc="-1" dirty="0">
                        <a:latin typeface="Arial"/>
                      </a:endParaRPr>
                    </a:p>
                  </a:txBody>
                  <a:tcPr marL="6120" marR="6120" anchor="b"/>
                </a:tc>
                <a:extLst>
                  <a:ext uri="{0D108BD9-81ED-4DB2-BD59-A6C34878D82A}">
                    <a16:rowId xmlns:a16="http://schemas.microsoft.com/office/drawing/2014/main" val="734920775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98DAE94F-AA99-4CDB-B0F9-DD7B0598160C}"/>
              </a:ext>
            </a:extLst>
          </p:cNvPr>
          <p:cNvSpPr txBox="1"/>
          <p:nvPr/>
        </p:nvSpPr>
        <p:spPr>
          <a:xfrm>
            <a:off x="839569" y="1620739"/>
            <a:ext cx="1051286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PE" sz="3600" dirty="0"/>
              <a:t>Permite designar valores a objetos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/>
              <a:t>Luego de efectuar la operación de asignación, podemos emplear la variable para hacer operaciones con ella.</a:t>
            </a:r>
            <a:endParaRPr lang="es-PE" sz="3600" dirty="0"/>
          </a:p>
        </p:txBody>
      </p:sp>
    </p:spTree>
    <p:extLst>
      <p:ext uri="{BB962C8B-B14F-4D97-AF65-F5344CB8AC3E}">
        <p14:creationId xmlns:p14="http://schemas.microsoft.com/office/powerpoint/2010/main" val="295116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65BBE95F-D81E-C8C9-4575-31580785E183}"/>
              </a:ext>
            </a:extLst>
          </p:cNvPr>
          <p:cNvSpPr/>
          <p:nvPr/>
        </p:nvSpPr>
        <p:spPr>
          <a:xfrm>
            <a:off x="414896" y="2617416"/>
            <a:ext cx="9425521" cy="591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41"/>
              </a:lnSpc>
            </a:pPr>
            <a:r>
              <a:rPr lang="es-ES" sz="4800" b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</a:rPr>
              <a:t>Generalidades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2E8A73CB-752D-AF17-FC80-6A458554DD0F}"/>
              </a:ext>
            </a:extLst>
          </p:cNvPr>
          <p:cNvGrpSpPr/>
          <p:nvPr/>
        </p:nvGrpSpPr>
        <p:grpSpPr>
          <a:xfrm>
            <a:off x="9103" y="5559416"/>
            <a:ext cx="12173796" cy="478083"/>
            <a:chOff x="0" y="3751369"/>
            <a:chExt cx="9144000" cy="359099"/>
          </a:xfrm>
        </p:grpSpPr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7A5358F2-20BB-14D6-E60C-07A729449D77}"/>
                </a:ext>
              </a:extLst>
            </p:cNvPr>
            <p:cNvSpPr txBox="1"/>
            <p:nvPr/>
          </p:nvSpPr>
          <p:spPr>
            <a:xfrm>
              <a:off x="0" y="3751369"/>
              <a:ext cx="9144000" cy="3590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217341">
                <a:lnSpc>
                  <a:spcPct val="150000"/>
                </a:lnSpc>
                <a:defRPr/>
              </a:pPr>
              <a:endParaRPr lang="es-CO" sz="1863">
                <a:solidFill>
                  <a:srgbClr val="B8FFFE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9790963F-AD0D-991B-70C6-0DEAE312F593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00" y="3785167"/>
              <a:ext cx="4419600" cy="0"/>
            </a:xfrm>
            <a:prstGeom prst="line">
              <a:avLst/>
            </a:prstGeom>
            <a:ln>
              <a:solidFill>
                <a:srgbClr val="B8FF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BCD2B046-86E6-74F5-9CAB-721C1B379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163" y="23954"/>
            <a:ext cx="973412" cy="102208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9562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03B6E6-FE16-53A1-85C5-7F9E5A29F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53964"/>
            <a:ext cx="10512862" cy="104109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es-ES" sz="4800" b="1" dirty="0">
                <a:solidFill>
                  <a:srgbClr val="74B7AD"/>
                </a:solidFill>
                <a:effectLst>
                  <a:outerShdw dist="6350" dir="2700000" algn="tl" rotWithShape="0">
                    <a:prstClr val="black"/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Funciones</a:t>
            </a:r>
            <a:endParaRPr lang="es-CO" sz="4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17A2FC4-BC11-3DB7-6004-34A97378F20A}"/>
              </a:ext>
            </a:extLst>
          </p:cNvPr>
          <p:cNvSpPr txBox="1"/>
          <p:nvPr/>
        </p:nvSpPr>
        <p:spPr>
          <a:xfrm>
            <a:off x="839569" y="1620739"/>
            <a:ext cx="1109591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4000" dirty="0"/>
              <a:t>Funciones matemáticas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4000" dirty="0"/>
              <a:t>Funciones estadísticas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4000" dirty="0"/>
              <a:t>Funciones para textos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PE" sz="4000" dirty="0"/>
              <a:t>Funciones que convierten un tipo de dato a otro</a:t>
            </a:r>
            <a:endParaRPr lang="es-CO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Funciones del paquete </a:t>
            </a:r>
            <a:r>
              <a:rPr lang="es-ES" sz="4000" dirty="0" err="1"/>
              <a:t>lubridate</a:t>
            </a:r>
            <a:r>
              <a:rPr lang="es-ES" sz="4000" dirty="0"/>
              <a:t> que extraen componentes de una fecha</a:t>
            </a:r>
            <a:endParaRPr lang="es-CO" sz="4000" dirty="0"/>
          </a:p>
        </p:txBody>
      </p:sp>
    </p:spTree>
    <p:extLst>
      <p:ext uri="{BB962C8B-B14F-4D97-AF65-F5344CB8AC3E}">
        <p14:creationId xmlns:p14="http://schemas.microsoft.com/office/powerpoint/2010/main" val="1998107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03B6E6-FE16-53A1-85C5-7F9E5A29F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53964"/>
            <a:ext cx="10512862" cy="104109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es-ES" sz="4800" b="1" dirty="0">
                <a:solidFill>
                  <a:srgbClr val="74B7AD"/>
                </a:solidFill>
                <a:effectLst>
                  <a:outerShdw dist="6350" dir="2700000" algn="tl" rotWithShape="0">
                    <a:prstClr val="black"/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Funciones matemáticas</a:t>
            </a:r>
            <a:endParaRPr lang="es-CO" sz="4800" dirty="0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261E11E9-B6DB-48C0-B6B0-FE73D39B1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064163"/>
              </p:ext>
            </p:extLst>
          </p:nvPr>
        </p:nvGraphicFramePr>
        <p:xfrm>
          <a:off x="1566478" y="1821420"/>
          <a:ext cx="9275693" cy="316954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643659">
                  <a:extLst>
                    <a:ext uri="{9D8B030D-6E8A-4147-A177-3AD203B41FA5}">
                      <a16:colId xmlns:a16="http://schemas.microsoft.com/office/drawing/2014/main" val="516660190"/>
                    </a:ext>
                  </a:extLst>
                </a:gridCol>
                <a:gridCol w="2614786">
                  <a:extLst>
                    <a:ext uri="{9D8B030D-6E8A-4147-A177-3AD203B41FA5}">
                      <a16:colId xmlns:a16="http://schemas.microsoft.com/office/drawing/2014/main" val="1120995103"/>
                    </a:ext>
                  </a:extLst>
                </a:gridCol>
                <a:gridCol w="515760">
                  <a:extLst>
                    <a:ext uri="{9D8B030D-6E8A-4147-A177-3AD203B41FA5}">
                      <a16:colId xmlns:a16="http://schemas.microsoft.com/office/drawing/2014/main" val="1486195691"/>
                    </a:ext>
                  </a:extLst>
                </a:gridCol>
                <a:gridCol w="1523293">
                  <a:extLst>
                    <a:ext uri="{9D8B030D-6E8A-4147-A177-3AD203B41FA5}">
                      <a16:colId xmlns:a16="http://schemas.microsoft.com/office/drawing/2014/main" val="4230784238"/>
                    </a:ext>
                  </a:extLst>
                </a:gridCol>
                <a:gridCol w="2978195">
                  <a:extLst>
                    <a:ext uri="{9D8B030D-6E8A-4147-A177-3AD203B41FA5}">
                      <a16:colId xmlns:a16="http://schemas.microsoft.com/office/drawing/2014/main" val="1439909535"/>
                    </a:ext>
                  </a:extLst>
                </a:gridCol>
              </a:tblGrid>
              <a:tr h="469316">
                <a:tc>
                  <a:txBody>
                    <a:bodyPr/>
                    <a:lstStyle/>
                    <a:p>
                      <a:r>
                        <a:rPr lang="es-PE" sz="2400" b="1" dirty="0"/>
                        <a:t>Función</a:t>
                      </a:r>
                      <a:endParaRPr lang="es-PE" sz="24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2400" b="1" dirty="0"/>
                        <a:t>Que realiza</a:t>
                      </a:r>
                      <a:endParaRPr lang="es-PE" sz="24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 sz="24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PE" sz="2400" b="1"/>
                        <a:t>Función</a:t>
                      </a:r>
                      <a:endParaRPr lang="es-PE" sz="2400" b="1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2400" b="1"/>
                        <a:t>Que realiza</a:t>
                      </a:r>
                      <a:endParaRPr lang="es-PE" sz="2400" b="1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2773361"/>
                  </a:ext>
                </a:extLst>
              </a:tr>
              <a:tr h="469316">
                <a:tc>
                  <a:txBody>
                    <a:bodyPr/>
                    <a:lstStyle/>
                    <a:p>
                      <a:r>
                        <a:rPr lang="es-PE" sz="2400"/>
                        <a:t>round()</a:t>
                      </a:r>
                      <a:endParaRPr lang="es-PE" sz="2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2400" dirty="0"/>
                        <a:t>redondeo</a:t>
                      </a:r>
                      <a:endParaRPr lang="es-PE" sz="24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 sz="2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PE" sz="2400" err="1"/>
                        <a:t>sqrt</a:t>
                      </a:r>
                      <a:r>
                        <a:rPr lang="es-PE" sz="2400"/>
                        <a:t>()</a:t>
                      </a:r>
                      <a:endParaRPr lang="es-PE" sz="2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2400"/>
                        <a:t>raíz cuadrada</a:t>
                      </a:r>
                      <a:endParaRPr lang="es-PE" sz="24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332019"/>
                  </a:ext>
                </a:extLst>
              </a:tr>
              <a:tr h="469316">
                <a:tc>
                  <a:txBody>
                    <a:bodyPr/>
                    <a:lstStyle/>
                    <a:p>
                      <a:r>
                        <a:rPr lang="es-PE" sz="2400" err="1"/>
                        <a:t>ceiling</a:t>
                      </a:r>
                      <a:r>
                        <a:rPr lang="es-PE" sz="2400"/>
                        <a:t>()</a:t>
                      </a:r>
                      <a:endParaRPr lang="es-PE" sz="2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2400"/>
                        <a:t>redondeo arriba</a:t>
                      </a:r>
                      <a:endParaRPr lang="es-PE" sz="24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 sz="2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PE" sz="2400" err="1"/>
                        <a:t>exp</a:t>
                      </a:r>
                      <a:r>
                        <a:rPr lang="es-PE" sz="2400"/>
                        <a:t>()</a:t>
                      </a:r>
                      <a:endParaRPr lang="es-PE" sz="2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2400"/>
                        <a:t>exponencial</a:t>
                      </a:r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53209"/>
                  </a:ext>
                </a:extLst>
              </a:tr>
              <a:tr h="469316">
                <a:tc>
                  <a:txBody>
                    <a:bodyPr/>
                    <a:lstStyle/>
                    <a:p>
                      <a:r>
                        <a:rPr lang="es-PE" sz="2400" err="1"/>
                        <a:t>floor</a:t>
                      </a:r>
                      <a:r>
                        <a:rPr lang="es-PE" sz="2400"/>
                        <a:t>()</a:t>
                      </a:r>
                      <a:endParaRPr lang="es-PE" sz="2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2400"/>
                        <a:t>redondeo abajo</a:t>
                      </a:r>
                      <a:endParaRPr lang="es-PE" sz="24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 sz="2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PE" sz="2400" dirty="0"/>
                        <a:t>log()</a:t>
                      </a:r>
                      <a:endParaRPr lang="es-PE" sz="2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2400"/>
                        <a:t>logaritmo</a:t>
                      </a:r>
                      <a:r>
                        <a:rPr lang="es-PE" sz="2400" baseline="0"/>
                        <a:t> natural</a:t>
                      </a:r>
                      <a:endParaRPr lang="es-PE" sz="24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8818"/>
                  </a:ext>
                </a:extLst>
              </a:tr>
              <a:tr h="469316">
                <a:tc>
                  <a:txBody>
                    <a:bodyPr/>
                    <a:lstStyle/>
                    <a:p>
                      <a:r>
                        <a:rPr lang="es-PE" sz="2400" err="1"/>
                        <a:t>trunc</a:t>
                      </a:r>
                      <a:r>
                        <a:rPr lang="es-PE" sz="2400"/>
                        <a:t>()</a:t>
                      </a:r>
                      <a:endParaRPr lang="es-PE" sz="2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2400"/>
                        <a:t>trunca</a:t>
                      </a:r>
                      <a:r>
                        <a:rPr lang="es-PE" sz="2400" baseline="0"/>
                        <a:t> la</a:t>
                      </a:r>
                      <a:r>
                        <a:rPr lang="es-PE" sz="2400"/>
                        <a:t> parte entera </a:t>
                      </a:r>
                      <a:endParaRPr lang="es-PE" sz="24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 sz="2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PE" sz="2400"/>
                        <a:t>log10()</a:t>
                      </a:r>
                      <a:endParaRPr lang="es-PE" sz="2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2400" dirty="0"/>
                        <a:t>log base 10</a:t>
                      </a:r>
                      <a:endParaRPr lang="es-PE" sz="24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759620"/>
                  </a:ext>
                </a:extLst>
              </a:tr>
              <a:tr h="469316">
                <a:tc>
                  <a:txBody>
                    <a:bodyPr/>
                    <a:lstStyle/>
                    <a:p>
                      <a:r>
                        <a:rPr lang="es-PE" sz="2400" dirty="0" err="1"/>
                        <a:t>abs</a:t>
                      </a:r>
                      <a:r>
                        <a:rPr lang="es-PE" sz="2400" dirty="0"/>
                        <a:t>()</a:t>
                      </a:r>
                      <a:endParaRPr lang="es-PE" sz="2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2400"/>
                        <a:t>valor absoluto</a:t>
                      </a:r>
                      <a:endParaRPr lang="es-PE" sz="24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 sz="2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PE" sz="2400"/>
                        <a:t>log2()</a:t>
                      </a:r>
                      <a:endParaRPr lang="es-PE" sz="2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2400" dirty="0"/>
                        <a:t>log base 2</a:t>
                      </a:r>
                      <a:endParaRPr lang="es-PE" sz="24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3776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7696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03B6E6-FE16-53A1-85C5-7F9E5A29F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53964"/>
            <a:ext cx="10512862" cy="104109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es-ES" sz="4800" b="1" dirty="0">
                <a:solidFill>
                  <a:srgbClr val="74B7AD"/>
                </a:solidFill>
                <a:effectLst>
                  <a:outerShdw dist="6350" dir="2700000" algn="tl" rotWithShape="0">
                    <a:prstClr val="black"/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Funciones estadísticas</a:t>
            </a:r>
            <a:endParaRPr lang="es-CO" sz="4800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42F17276-5073-4354-9C93-FBD26337C4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085267"/>
              </p:ext>
            </p:extLst>
          </p:nvPr>
        </p:nvGraphicFramePr>
        <p:xfrm>
          <a:off x="1480457" y="1627415"/>
          <a:ext cx="9231086" cy="360317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796459">
                  <a:extLst>
                    <a:ext uri="{9D8B030D-6E8A-4147-A177-3AD203B41FA5}">
                      <a16:colId xmlns:a16="http://schemas.microsoft.com/office/drawing/2014/main" val="516660190"/>
                    </a:ext>
                  </a:extLst>
                </a:gridCol>
                <a:gridCol w="2530591">
                  <a:extLst>
                    <a:ext uri="{9D8B030D-6E8A-4147-A177-3AD203B41FA5}">
                      <a16:colId xmlns:a16="http://schemas.microsoft.com/office/drawing/2014/main" val="1120995103"/>
                    </a:ext>
                  </a:extLst>
                </a:gridCol>
                <a:gridCol w="364693">
                  <a:extLst>
                    <a:ext uri="{9D8B030D-6E8A-4147-A177-3AD203B41FA5}">
                      <a16:colId xmlns:a16="http://schemas.microsoft.com/office/drawing/2014/main" val="1486195691"/>
                    </a:ext>
                  </a:extLst>
                </a:gridCol>
                <a:gridCol w="1575470">
                  <a:extLst>
                    <a:ext uri="{9D8B030D-6E8A-4147-A177-3AD203B41FA5}">
                      <a16:colId xmlns:a16="http://schemas.microsoft.com/office/drawing/2014/main" val="4230784238"/>
                    </a:ext>
                  </a:extLst>
                </a:gridCol>
                <a:gridCol w="2963873">
                  <a:extLst>
                    <a:ext uri="{9D8B030D-6E8A-4147-A177-3AD203B41FA5}">
                      <a16:colId xmlns:a16="http://schemas.microsoft.com/office/drawing/2014/main" val="1439909535"/>
                    </a:ext>
                  </a:extLst>
                </a:gridCol>
              </a:tblGrid>
              <a:tr h="544364">
                <a:tc>
                  <a:txBody>
                    <a:bodyPr/>
                    <a:lstStyle/>
                    <a:p>
                      <a:r>
                        <a:rPr lang="es-PE" sz="2400" b="1"/>
                        <a:t>Función</a:t>
                      </a:r>
                      <a:endParaRPr lang="es-PE" sz="2400" b="1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2400" b="1"/>
                        <a:t>Que realiza</a:t>
                      </a:r>
                      <a:endParaRPr lang="es-PE" sz="2400" b="1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PE" sz="2400" b="1"/>
                        <a:t>Función</a:t>
                      </a:r>
                      <a:endParaRPr lang="es-PE" sz="2400" b="1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2400" b="1"/>
                        <a:t>Que realiza</a:t>
                      </a:r>
                      <a:endParaRPr lang="es-PE" sz="2400" b="1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2773361"/>
                  </a:ext>
                </a:extLst>
              </a:tr>
              <a:tr h="544364">
                <a:tc>
                  <a:txBody>
                    <a:bodyPr/>
                    <a:lstStyle/>
                    <a:p>
                      <a:r>
                        <a:rPr lang="es-PE" sz="2400"/>
                        <a:t>mean()</a:t>
                      </a:r>
                      <a:endParaRPr lang="es-PE" sz="2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2400"/>
                        <a:t>media</a:t>
                      </a:r>
                      <a:endParaRPr lang="es-PE" sz="24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 sz="2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PE" sz="2400"/>
                        <a:t>sum()</a:t>
                      </a:r>
                      <a:endParaRPr lang="es-PE" sz="2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2400"/>
                        <a:t>suma </a:t>
                      </a:r>
                      <a:endParaRPr lang="es-PE" sz="24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332019"/>
                  </a:ext>
                </a:extLst>
              </a:tr>
              <a:tr h="544364">
                <a:tc>
                  <a:txBody>
                    <a:bodyPr/>
                    <a:lstStyle/>
                    <a:p>
                      <a:r>
                        <a:rPr lang="es-PE" sz="2400"/>
                        <a:t>median()</a:t>
                      </a:r>
                      <a:endParaRPr lang="es-PE" sz="2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2400"/>
                        <a:t>mediana</a:t>
                      </a:r>
                      <a:endParaRPr lang="es-PE" sz="24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 sz="2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PE" sz="2400"/>
                        <a:t>min()</a:t>
                      </a:r>
                      <a:endParaRPr lang="es-PE" sz="2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2400"/>
                        <a:t>valor mínimo</a:t>
                      </a:r>
                      <a:endParaRPr lang="es-PE" sz="24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53209"/>
                  </a:ext>
                </a:extLst>
              </a:tr>
              <a:tr h="881350">
                <a:tc>
                  <a:txBody>
                    <a:bodyPr/>
                    <a:lstStyle/>
                    <a:p>
                      <a:r>
                        <a:rPr lang="es-PE" sz="2400" err="1"/>
                        <a:t>sd</a:t>
                      </a:r>
                      <a:r>
                        <a:rPr lang="es-PE" sz="2400"/>
                        <a:t>()</a:t>
                      </a:r>
                      <a:endParaRPr lang="es-PE" sz="2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2400"/>
                        <a:t>desviación</a:t>
                      </a:r>
                      <a:r>
                        <a:rPr lang="es-PE" sz="2400" baseline="0"/>
                        <a:t> estándar</a:t>
                      </a:r>
                      <a:endParaRPr lang="es-PE" sz="24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 sz="24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PE" sz="2400" err="1"/>
                        <a:t>max</a:t>
                      </a:r>
                      <a:r>
                        <a:rPr lang="es-PE" sz="2400"/>
                        <a:t>()</a:t>
                      </a:r>
                      <a:endParaRPr lang="es-PE" sz="2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2400"/>
                        <a:t>valor</a:t>
                      </a:r>
                      <a:r>
                        <a:rPr lang="es-PE" sz="2400" baseline="0"/>
                        <a:t> máximo</a:t>
                      </a:r>
                      <a:endParaRPr lang="es-PE" sz="24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8818"/>
                  </a:ext>
                </a:extLst>
              </a:tr>
              <a:tr h="5443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2400" err="1"/>
                        <a:t>quantile</a:t>
                      </a:r>
                      <a:r>
                        <a:rPr lang="es-PE" sz="240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2400" err="1"/>
                        <a:t>cuantiles</a:t>
                      </a:r>
                      <a:endParaRPr lang="es-PE" sz="24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 sz="2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PE" sz="2400" err="1"/>
                        <a:t>range</a:t>
                      </a:r>
                      <a:r>
                        <a:rPr lang="es-PE" sz="2400"/>
                        <a:t>()</a:t>
                      </a:r>
                      <a:endParaRPr lang="es-PE" sz="2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2400"/>
                        <a:t>rango</a:t>
                      </a:r>
                      <a:endParaRPr lang="es-PE" sz="24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759620"/>
                  </a:ext>
                </a:extLst>
              </a:tr>
              <a:tr h="544364">
                <a:tc>
                  <a:txBody>
                    <a:bodyPr/>
                    <a:lstStyle/>
                    <a:p>
                      <a:r>
                        <a:rPr lang="es-PE" sz="2400"/>
                        <a:t>IQR()</a:t>
                      </a:r>
                      <a:endParaRPr lang="es-PE" sz="2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2400"/>
                        <a:t>rango </a:t>
                      </a:r>
                      <a:r>
                        <a:rPr lang="es-PE" sz="2400" err="1"/>
                        <a:t>intercuartil</a:t>
                      </a:r>
                      <a:endParaRPr lang="es-PE" sz="24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 sz="2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PE" sz="2400" err="1"/>
                        <a:t>summary</a:t>
                      </a:r>
                      <a:r>
                        <a:rPr lang="es-PE" sz="2400"/>
                        <a:t>()</a:t>
                      </a:r>
                      <a:endParaRPr lang="es-PE" sz="2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2400" dirty="0"/>
                        <a:t>resumen</a:t>
                      </a:r>
                      <a:r>
                        <a:rPr lang="es-PE" sz="2400" baseline="0" dirty="0"/>
                        <a:t> descriptivo</a:t>
                      </a:r>
                      <a:endParaRPr lang="es-PE" sz="24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3776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36128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03B6E6-FE16-53A1-85C5-7F9E5A29F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53964"/>
            <a:ext cx="10512862" cy="104109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es-ES" sz="4800" b="1" dirty="0">
                <a:solidFill>
                  <a:srgbClr val="74B7AD"/>
                </a:solidFill>
                <a:effectLst>
                  <a:outerShdw dist="6350" dir="2700000" algn="tl" rotWithShape="0">
                    <a:prstClr val="black"/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Funciones para textos</a:t>
            </a:r>
            <a:endParaRPr lang="es-CO" sz="480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CFA66ED7-13A0-469D-93D6-3D7764E747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966671"/>
              </p:ext>
            </p:extLst>
          </p:nvPr>
        </p:nvGraphicFramePr>
        <p:xfrm>
          <a:off x="2117772" y="1687285"/>
          <a:ext cx="7956455" cy="374984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606016">
                  <a:extLst>
                    <a:ext uri="{9D8B030D-6E8A-4147-A177-3AD203B41FA5}">
                      <a16:colId xmlns:a16="http://schemas.microsoft.com/office/drawing/2014/main" val="3407947748"/>
                    </a:ext>
                  </a:extLst>
                </a:gridCol>
                <a:gridCol w="5350439">
                  <a:extLst>
                    <a:ext uri="{9D8B030D-6E8A-4147-A177-3AD203B41FA5}">
                      <a16:colId xmlns:a16="http://schemas.microsoft.com/office/drawing/2014/main" val="1311800396"/>
                    </a:ext>
                  </a:extLst>
                </a:gridCol>
              </a:tblGrid>
              <a:tr h="4687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1" strike="noStrike" spc="-1" dirty="0">
                          <a:solidFill>
                            <a:srgbClr val="000000"/>
                          </a:solidFill>
                        </a:rPr>
                        <a:t>Función</a:t>
                      </a:r>
                      <a:endParaRPr lang="en-US" sz="2400" b="0" strike="noStrike" spc="-1" dirty="0">
                        <a:latin typeface="Arial"/>
                      </a:endParaRPr>
                    </a:p>
                  </a:txBody>
                  <a:tcPr marL="4680" marR="468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1" strike="noStrike" spc="-1">
                          <a:solidFill>
                            <a:srgbClr val="000000"/>
                          </a:solidFill>
                        </a:rPr>
                        <a:t>Que realiza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4680" marR="4680" anchor="b"/>
                </a:tc>
                <a:extLst>
                  <a:ext uri="{0D108BD9-81ED-4DB2-BD59-A6C34878D82A}">
                    <a16:rowId xmlns:a16="http://schemas.microsoft.com/office/drawing/2014/main" val="3665089530"/>
                  </a:ext>
                </a:extLst>
              </a:tr>
              <a:tr h="468731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 err="1">
                          <a:solidFill>
                            <a:srgbClr val="000000"/>
                          </a:solidFill>
                        </a:rPr>
                        <a:t>nchar</a:t>
                      </a:r>
                      <a:r>
                        <a:rPr lang="es-PE" sz="2400" b="0" strike="noStrike" spc="-1">
                          <a:solidFill>
                            <a:srgbClr val="000000"/>
                          </a:solidFill>
                        </a:rPr>
                        <a:t>()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4680" marR="468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ES" sz="2400" b="0" strike="noStrike" spc="-1">
                          <a:solidFill>
                            <a:srgbClr val="000000"/>
                          </a:solidFill>
                        </a:rPr>
                        <a:t>Cuenta el número de caracteres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4680" marR="4680" anchor="b"/>
                </a:tc>
                <a:extLst>
                  <a:ext uri="{0D108BD9-81ED-4DB2-BD59-A6C34878D82A}">
                    <a16:rowId xmlns:a16="http://schemas.microsoft.com/office/drawing/2014/main" val="1214626410"/>
                  </a:ext>
                </a:extLst>
              </a:tr>
              <a:tr h="468731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 err="1">
                          <a:solidFill>
                            <a:srgbClr val="000000"/>
                          </a:solidFill>
                        </a:rPr>
                        <a:t>toupper</a:t>
                      </a:r>
                      <a:r>
                        <a:rPr lang="es-PE" sz="2400" b="0" strike="noStrike" spc="-1">
                          <a:solidFill>
                            <a:srgbClr val="000000"/>
                          </a:solidFill>
                        </a:rPr>
                        <a:t>()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4680" marR="468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>
                          <a:solidFill>
                            <a:srgbClr val="000000"/>
                          </a:solidFill>
                        </a:rPr>
                        <a:t>Convierte a mayúsculas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4680" marR="4680" anchor="b"/>
                </a:tc>
                <a:extLst>
                  <a:ext uri="{0D108BD9-81ED-4DB2-BD59-A6C34878D82A}">
                    <a16:rowId xmlns:a16="http://schemas.microsoft.com/office/drawing/2014/main" val="305137272"/>
                  </a:ext>
                </a:extLst>
              </a:tr>
              <a:tr h="468731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 err="1">
                          <a:solidFill>
                            <a:srgbClr val="000000"/>
                          </a:solidFill>
                        </a:rPr>
                        <a:t>tolower</a:t>
                      </a:r>
                      <a:r>
                        <a:rPr lang="es-PE" sz="2400" b="0" strike="noStrike" spc="-1">
                          <a:solidFill>
                            <a:srgbClr val="000000"/>
                          </a:solidFill>
                        </a:rPr>
                        <a:t>()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4680" marR="468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>
                          <a:solidFill>
                            <a:srgbClr val="000000"/>
                          </a:solidFill>
                        </a:rPr>
                        <a:t>Convierte a minúsculas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4680" marR="4680" anchor="b"/>
                </a:tc>
                <a:extLst>
                  <a:ext uri="{0D108BD9-81ED-4DB2-BD59-A6C34878D82A}">
                    <a16:rowId xmlns:a16="http://schemas.microsoft.com/office/drawing/2014/main" val="4204338792"/>
                  </a:ext>
                </a:extLst>
              </a:tr>
              <a:tr h="468731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 err="1">
                          <a:solidFill>
                            <a:srgbClr val="000000"/>
                          </a:solidFill>
                        </a:rPr>
                        <a:t>substring</a:t>
                      </a:r>
                      <a:r>
                        <a:rPr lang="es-PE" sz="2400" b="0" strike="noStrike" spc="-1">
                          <a:solidFill>
                            <a:srgbClr val="000000"/>
                          </a:solidFill>
                        </a:rPr>
                        <a:t>()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4680" marR="468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ES" sz="2400" b="0" strike="noStrike" spc="-1">
                          <a:solidFill>
                            <a:srgbClr val="000000"/>
                          </a:solidFill>
                        </a:rPr>
                        <a:t>Extrae una cadena de un texto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4680" marR="4680" anchor="b"/>
                </a:tc>
                <a:extLst>
                  <a:ext uri="{0D108BD9-81ED-4DB2-BD59-A6C34878D82A}">
                    <a16:rowId xmlns:a16="http://schemas.microsoft.com/office/drawing/2014/main" val="3511662704"/>
                  </a:ext>
                </a:extLst>
              </a:tr>
              <a:tr h="468731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 err="1">
                          <a:solidFill>
                            <a:srgbClr val="000000"/>
                          </a:solidFill>
                        </a:rPr>
                        <a:t>strsplit</a:t>
                      </a:r>
                      <a:r>
                        <a:rPr lang="es-PE" sz="2400" b="0" strike="noStrike" spc="-1">
                          <a:solidFill>
                            <a:srgbClr val="000000"/>
                          </a:solidFill>
                        </a:rPr>
                        <a:t>()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4680" marR="468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ES" sz="2400" b="0" strike="noStrike" spc="-1" dirty="0">
                          <a:solidFill>
                            <a:srgbClr val="000000"/>
                          </a:solidFill>
                        </a:rPr>
                        <a:t>Separa un texto en función de un carácter</a:t>
                      </a:r>
                      <a:endParaRPr lang="en-US" sz="2400" b="0" strike="noStrike" spc="-1" dirty="0">
                        <a:latin typeface="Arial"/>
                      </a:endParaRPr>
                    </a:p>
                  </a:txBody>
                  <a:tcPr marL="4680" marR="4680" anchor="b"/>
                </a:tc>
                <a:extLst>
                  <a:ext uri="{0D108BD9-81ED-4DB2-BD59-A6C34878D82A}">
                    <a16:rowId xmlns:a16="http://schemas.microsoft.com/office/drawing/2014/main" val="531377923"/>
                  </a:ext>
                </a:extLst>
              </a:tr>
              <a:tr h="468731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 err="1">
                          <a:solidFill>
                            <a:srgbClr val="000000"/>
                          </a:solidFill>
                        </a:rPr>
                        <a:t>gsub</a:t>
                      </a:r>
                      <a:r>
                        <a:rPr lang="es-PE" sz="2400" b="0" strike="noStrike" spc="-1">
                          <a:solidFill>
                            <a:srgbClr val="000000"/>
                          </a:solidFill>
                        </a:rPr>
                        <a:t>()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4680" marR="468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ES" sz="2400" b="0" strike="noStrike" spc="-1" dirty="0">
                          <a:solidFill>
                            <a:srgbClr val="000000"/>
                          </a:solidFill>
                        </a:rPr>
                        <a:t>Reemplaza una cadena de texto por otra</a:t>
                      </a:r>
                      <a:endParaRPr lang="en-US" sz="2400" b="0" strike="noStrike" spc="-1" dirty="0">
                        <a:latin typeface="Arial"/>
                      </a:endParaRPr>
                    </a:p>
                  </a:txBody>
                  <a:tcPr marL="4680" marR="4680" anchor="b"/>
                </a:tc>
                <a:extLst>
                  <a:ext uri="{0D108BD9-81ED-4DB2-BD59-A6C34878D82A}">
                    <a16:rowId xmlns:a16="http://schemas.microsoft.com/office/drawing/2014/main" val="389933730"/>
                  </a:ext>
                </a:extLst>
              </a:tr>
              <a:tr h="468731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>
                          <a:solidFill>
                            <a:srgbClr val="000000"/>
                          </a:solidFill>
                        </a:rPr>
                        <a:t>paste()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4680" marR="468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pt-BR" sz="2400" b="0" strike="noStrike" spc="-1" dirty="0">
                          <a:solidFill>
                            <a:srgbClr val="000000"/>
                          </a:solidFill>
                        </a:rPr>
                        <a:t>Une dos o más </a:t>
                      </a:r>
                      <a:r>
                        <a:rPr lang="es-ES" sz="2400" b="0" strike="noStrike" spc="-1" dirty="0">
                          <a:solidFill>
                            <a:srgbClr val="000000"/>
                          </a:solidFill>
                        </a:rPr>
                        <a:t>cadena </a:t>
                      </a:r>
                      <a:r>
                        <a:rPr lang="pt-BR" sz="2400" b="0" strike="noStrike" spc="-1" dirty="0">
                          <a:solidFill>
                            <a:srgbClr val="000000"/>
                          </a:solidFill>
                        </a:rPr>
                        <a:t>de texto</a:t>
                      </a:r>
                      <a:endParaRPr lang="en-US" sz="2400" b="0" strike="noStrike" spc="-1" dirty="0">
                        <a:latin typeface="Arial"/>
                      </a:endParaRPr>
                    </a:p>
                  </a:txBody>
                  <a:tcPr marL="4680" marR="4680" anchor="b"/>
                </a:tc>
                <a:extLst>
                  <a:ext uri="{0D108BD9-81ED-4DB2-BD59-A6C34878D82A}">
                    <a16:rowId xmlns:a16="http://schemas.microsoft.com/office/drawing/2014/main" val="73539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6999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03B6E6-FE16-53A1-85C5-7F9E5A29F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8617" y="854707"/>
            <a:ext cx="8954766" cy="1041095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es-ES" sz="4800" b="1" dirty="0">
                <a:solidFill>
                  <a:srgbClr val="74B7AD"/>
                </a:solidFill>
                <a:effectLst>
                  <a:outerShdw dist="6350" dir="2700000" algn="tl" rotWithShape="0">
                    <a:prstClr val="black"/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Funciones que convierten un tipo de dato a otro</a:t>
            </a:r>
            <a:endParaRPr lang="es-CO" sz="4800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2FC5BB20-6992-4E08-B200-F52363247C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480284"/>
              </p:ext>
            </p:extLst>
          </p:nvPr>
        </p:nvGraphicFramePr>
        <p:xfrm>
          <a:off x="1735005" y="2201076"/>
          <a:ext cx="8721990" cy="32004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3142095">
                  <a:extLst>
                    <a:ext uri="{9D8B030D-6E8A-4147-A177-3AD203B41FA5}">
                      <a16:colId xmlns:a16="http://schemas.microsoft.com/office/drawing/2014/main" val="1007978288"/>
                    </a:ext>
                  </a:extLst>
                </a:gridCol>
                <a:gridCol w="5579895">
                  <a:extLst>
                    <a:ext uri="{9D8B030D-6E8A-4147-A177-3AD203B41FA5}">
                      <a16:colId xmlns:a16="http://schemas.microsoft.com/office/drawing/2014/main" val="18407534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1" strike="noStrike" spc="-1">
                          <a:solidFill>
                            <a:srgbClr val="000000"/>
                          </a:solidFill>
                        </a:rPr>
                        <a:t>Función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120" marR="612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ES" sz="2400" b="1" strike="noStrike" spc="-1">
                          <a:solidFill>
                            <a:srgbClr val="000000"/>
                          </a:solidFill>
                        </a:rPr>
                        <a:t>Tipo de dato al que se quiere convertir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120" marR="6120" anchor="b"/>
                </a:tc>
                <a:extLst>
                  <a:ext uri="{0D108BD9-81ED-4DB2-BD59-A6C34878D82A}">
                    <a16:rowId xmlns:a16="http://schemas.microsoft.com/office/drawing/2014/main" val="2911954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>
                          <a:solidFill>
                            <a:srgbClr val="000000"/>
                          </a:solidFill>
                        </a:rPr>
                        <a:t>as.integer()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120" marR="612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>
                          <a:solidFill>
                            <a:srgbClr val="000000"/>
                          </a:solidFill>
                        </a:rPr>
                        <a:t>Entero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120" marR="6120" anchor="b"/>
                </a:tc>
                <a:extLst>
                  <a:ext uri="{0D108BD9-81ED-4DB2-BD59-A6C34878D82A}">
                    <a16:rowId xmlns:a16="http://schemas.microsoft.com/office/drawing/2014/main" val="2958970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>
                          <a:solidFill>
                            <a:srgbClr val="000000"/>
                          </a:solidFill>
                        </a:rPr>
                        <a:t>as.numeric()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120" marR="612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>
                          <a:solidFill>
                            <a:srgbClr val="000000"/>
                          </a:solidFill>
                        </a:rPr>
                        <a:t>Numérico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120" marR="6120" anchor="b"/>
                </a:tc>
                <a:extLst>
                  <a:ext uri="{0D108BD9-81ED-4DB2-BD59-A6C34878D82A}">
                    <a16:rowId xmlns:a16="http://schemas.microsoft.com/office/drawing/2014/main" val="4051874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>
                          <a:solidFill>
                            <a:srgbClr val="000000"/>
                          </a:solidFill>
                        </a:rPr>
                        <a:t>as.character()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120" marR="612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>
                          <a:solidFill>
                            <a:srgbClr val="000000"/>
                          </a:solidFill>
                        </a:rPr>
                        <a:t>Texto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120" marR="6120" anchor="b"/>
                </a:tc>
                <a:extLst>
                  <a:ext uri="{0D108BD9-81ED-4DB2-BD59-A6C34878D82A}">
                    <a16:rowId xmlns:a16="http://schemas.microsoft.com/office/drawing/2014/main" val="2673456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>
                          <a:solidFill>
                            <a:srgbClr val="000000"/>
                          </a:solidFill>
                        </a:rPr>
                        <a:t>as.factor()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120" marR="612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>
                          <a:solidFill>
                            <a:srgbClr val="000000"/>
                          </a:solidFill>
                        </a:rPr>
                        <a:t>Factor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120" marR="6120" anchor="b"/>
                </a:tc>
                <a:extLst>
                  <a:ext uri="{0D108BD9-81ED-4DB2-BD59-A6C34878D82A}">
                    <a16:rowId xmlns:a16="http://schemas.microsoft.com/office/drawing/2014/main" val="2173041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>
                          <a:solidFill>
                            <a:srgbClr val="000000"/>
                          </a:solidFill>
                        </a:rPr>
                        <a:t>as.logical()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120" marR="612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>
                          <a:solidFill>
                            <a:srgbClr val="000000"/>
                          </a:solidFill>
                        </a:rPr>
                        <a:t>Lógico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120" marR="6120" anchor="b"/>
                </a:tc>
                <a:extLst>
                  <a:ext uri="{0D108BD9-81ED-4DB2-BD59-A6C34878D82A}">
                    <a16:rowId xmlns:a16="http://schemas.microsoft.com/office/drawing/2014/main" val="2628604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 err="1">
                          <a:solidFill>
                            <a:srgbClr val="000000"/>
                          </a:solidFill>
                        </a:rPr>
                        <a:t>as.Date</a:t>
                      </a:r>
                      <a:r>
                        <a:rPr lang="es-PE" sz="2400" b="0" strike="noStrike" spc="-1">
                          <a:solidFill>
                            <a:srgbClr val="000000"/>
                          </a:solidFill>
                        </a:rPr>
                        <a:t>()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120" marR="612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s-PE" sz="2400" b="0" strike="noStrike" spc="-1" dirty="0">
                          <a:solidFill>
                            <a:srgbClr val="000000"/>
                          </a:solidFill>
                        </a:rPr>
                        <a:t>Fecha</a:t>
                      </a:r>
                      <a:endParaRPr lang="en-US" sz="2400" b="0" strike="noStrike" spc="-1" dirty="0">
                        <a:latin typeface="Arial"/>
                      </a:endParaRPr>
                    </a:p>
                  </a:txBody>
                  <a:tcPr marL="6120" marR="6120" anchor="b"/>
                </a:tc>
                <a:extLst>
                  <a:ext uri="{0D108BD9-81ED-4DB2-BD59-A6C34878D82A}">
                    <a16:rowId xmlns:a16="http://schemas.microsoft.com/office/drawing/2014/main" val="3411560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17594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65BBE95F-D81E-C8C9-4575-31580785E183}"/>
              </a:ext>
            </a:extLst>
          </p:cNvPr>
          <p:cNvSpPr/>
          <p:nvPr/>
        </p:nvSpPr>
        <p:spPr>
          <a:xfrm>
            <a:off x="414896" y="2617416"/>
            <a:ext cx="9425521" cy="591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41"/>
              </a:lnSpc>
            </a:pPr>
            <a:r>
              <a:rPr lang="es-ES" sz="4800" b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</a:rPr>
              <a:t>Vectores y Data </a:t>
            </a:r>
            <a:r>
              <a:rPr lang="es-ES" sz="4800" b="1" dirty="0" err="1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</a:rPr>
              <a:t>frames</a:t>
            </a:r>
            <a:endParaRPr lang="es-ES" sz="4800" b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2E8A73CB-752D-AF17-FC80-6A458554DD0F}"/>
              </a:ext>
            </a:extLst>
          </p:cNvPr>
          <p:cNvGrpSpPr/>
          <p:nvPr/>
        </p:nvGrpSpPr>
        <p:grpSpPr>
          <a:xfrm>
            <a:off x="9103" y="5559416"/>
            <a:ext cx="12173796" cy="478083"/>
            <a:chOff x="0" y="3751369"/>
            <a:chExt cx="9144000" cy="359099"/>
          </a:xfrm>
        </p:grpSpPr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7A5358F2-20BB-14D6-E60C-07A729449D77}"/>
                </a:ext>
              </a:extLst>
            </p:cNvPr>
            <p:cNvSpPr txBox="1"/>
            <p:nvPr/>
          </p:nvSpPr>
          <p:spPr>
            <a:xfrm>
              <a:off x="0" y="3751369"/>
              <a:ext cx="9144000" cy="3590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217341">
                <a:lnSpc>
                  <a:spcPct val="150000"/>
                </a:lnSpc>
                <a:defRPr/>
              </a:pPr>
              <a:endParaRPr lang="es-CO" sz="1863">
                <a:solidFill>
                  <a:srgbClr val="B8FFFE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9790963F-AD0D-991B-70C6-0DEAE312F593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00" y="3785167"/>
              <a:ext cx="4419600" cy="0"/>
            </a:xfrm>
            <a:prstGeom prst="line">
              <a:avLst/>
            </a:prstGeom>
            <a:ln>
              <a:solidFill>
                <a:srgbClr val="B8FF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51000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03B6E6-FE16-53A1-85C5-7F9E5A29F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53964"/>
            <a:ext cx="10512862" cy="104109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es-ES" sz="4800" b="1" dirty="0">
                <a:solidFill>
                  <a:srgbClr val="74B7AD"/>
                </a:solidFill>
                <a:effectLst>
                  <a:outerShdw dist="6350" dir="2700000" algn="tl" rotWithShape="0">
                    <a:prstClr val="black"/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Creación de vectores</a:t>
            </a:r>
            <a:endParaRPr lang="es-CO" sz="4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17A2FC4-BC11-3DB7-6004-34A97378F20A}"/>
              </a:ext>
            </a:extLst>
          </p:cNvPr>
          <p:cNvSpPr txBox="1"/>
          <p:nvPr/>
        </p:nvSpPr>
        <p:spPr>
          <a:xfrm>
            <a:off x="548043" y="1479221"/>
            <a:ext cx="1109591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Es una colección de uno o más datos del </a:t>
            </a:r>
            <a:r>
              <a:rPr lang="es-ES" sz="4000" b="1" dirty="0"/>
              <a:t>mismo tipo</a:t>
            </a:r>
            <a:r>
              <a:rPr lang="es-ES" sz="4000" dirty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función c()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FB6C374-BA36-42AC-9C5C-71A79A2AC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60830"/>
            <a:ext cx="12192000" cy="210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537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03B6E6-FE16-53A1-85C5-7F9E5A29F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53964"/>
            <a:ext cx="10512862" cy="104109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es-ES" sz="4800" b="1" dirty="0">
                <a:solidFill>
                  <a:srgbClr val="74B7AD"/>
                </a:solidFill>
                <a:effectLst>
                  <a:outerShdw dist="6350" dir="2700000" algn="tl" rotWithShape="0">
                    <a:prstClr val="black"/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Operación a vector</a:t>
            </a:r>
            <a:endParaRPr lang="es-CO" sz="4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17A2FC4-BC11-3DB7-6004-34A97378F20A}"/>
              </a:ext>
            </a:extLst>
          </p:cNvPr>
          <p:cNvSpPr txBox="1"/>
          <p:nvPr/>
        </p:nvSpPr>
        <p:spPr>
          <a:xfrm>
            <a:off x="548043" y="1479221"/>
            <a:ext cx="110959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edad * 2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8DA2D30-5064-4772-8AAA-E849FFF2D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43" y="2577700"/>
            <a:ext cx="11336332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8585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03B6E6-FE16-53A1-85C5-7F9E5A29F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53964"/>
            <a:ext cx="10512862" cy="104109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es-ES" sz="4800" b="1" dirty="0">
                <a:solidFill>
                  <a:srgbClr val="74B7AD"/>
                </a:solidFill>
                <a:effectLst>
                  <a:outerShdw dist="6350" dir="2700000" algn="tl" rotWithShape="0">
                    <a:prstClr val="black"/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Data </a:t>
            </a:r>
            <a:r>
              <a:rPr lang="es-ES" sz="4800" b="1" dirty="0" err="1">
                <a:solidFill>
                  <a:srgbClr val="74B7AD"/>
                </a:solidFill>
                <a:effectLst>
                  <a:outerShdw dist="6350" dir="2700000" algn="tl" rotWithShape="0">
                    <a:prstClr val="black"/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frames</a:t>
            </a:r>
            <a:endParaRPr lang="es-CO" sz="4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17A2FC4-BC11-3DB7-6004-34A97378F20A}"/>
              </a:ext>
            </a:extLst>
          </p:cNvPr>
          <p:cNvSpPr txBox="1"/>
          <p:nvPr/>
        </p:nvSpPr>
        <p:spPr>
          <a:xfrm>
            <a:off x="548043" y="1479221"/>
            <a:ext cx="110959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/>
              <a:t>Los data </a:t>
            </a:r>
            <a:r>
              <a:rPr lang="es-ES" sz="3200" dirty="0" err="1"/>
              <a:t>frames</a:t>
            </a:r>
            <a:r>
              <a:rPr lang="es-ES" sz="3200" dirty="0"/>
              <a:t> se utilizan para almacenar una colección de  vectores (columnas) de la misma longitud, pero  posiblemente de diferentes tipos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A7E95BC-7608-4E8D-AC9F-2DC7EC0CB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573" y="3160133"/>
            <a:ext cx="7906853" cy="1800476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B615FFE-78F4-42A9-B276-6C2EED583FC8}"/>
              </a:ext>
            </a:extLst>
          </p:cNvPr>
          <p:cNvSpPr/>
          <p:nvPr/>
        </p:nvSpPr>
        <p:spPr>
          <a:xfrm>
            <a:off x="4093029" y="3015342"/>
            <a:ext cx="1556658" cy="207917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4C1B3D2-0B46-4E5B-8EAE-56061A2F5A29}"/>
              </a:ext>
            </a:extLst>
          </p:cNvPr>
          <p:cNvSpPr txBox="1"/>
          <p:nvPr/>
        </p:nvSpPr>
        <p:spPr>
          <a:xfrm>
            <a:off x="548042" y="5071861"/>
            <a:ext cx="1109591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/>
              <a:t>Si los vectores que usamos para construir el data </a:t>
            </a:r>
            <a:r>
              <a:rPr lang="es-ES" sz="3200" dirty="0" err="1"/>
              <a:t>frame</a:t>
            </a:r>
            <a:r>
              <a:rPr lang="es-ES" sz="3200" dirty="0"/>
              <a:t> no son del mismo largo, se generará un error.</a:t>
            </a:r>
          </a:p>
        </p:txBody>
      </p:sp>
    </p:spTree>
    <p:extLst>
      <p:ext uri="{BB962C8B-B14F-4D97-AF65-F5344CB8AC3E}">
        <p14:creationId xmlns:p14="http://schemas.microsoft.com/office/powerpoint/2010/main" val="13466521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03B6E6-FE16-53A1-85C5-7F9E5A29F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53964"/>
            <a:ext cx="10512862" cy="104109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es-ES" sz="4800" b="1" dirty="0">
                <a:solidFill>
                  <a:srgbClr val="74B7AD"/>
                </a:solidFill>
                <a:effectLst>
                  <a:outerShdw dist="6350" dir="2700000" algn="tl" rotWithShape="0">
                    <a:prstClr val="black"/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Data </a:t>
            </a:r>
            <a:r>
              <a:rPr lang="es-ES" sz="4800" b="1" dirty="0" err="1">
                <a:solidFill>
                  <a:srgbClr val="74B7AD"/>
                </a:solidFill>
                <a:effectLst>
                  <a:outerShdw dist="6350" dir="2700000" algn="tl" rotWithShape="0">
                    <a:prstClr val="black"/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frames</a:t>
            </a:r>
            <a:endParaRPr lang="es-CO" sz="4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17A2FC4-BC11-3DB7-6004-34A97378F20A}"/>
              </a:ext>
            </a:extLst>
          </p:cNvPr>
          <p:cNvSpPr txBox="1"/>
          <p:nvPr/>
        </p:nvSpPr>
        <p:spPr>
          <a:xfrm>
            <a:off x="548043" y="1479221"/>
            <a:ext cx="110959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dirty="0" err="1"/>
              <a:t>data.frame</a:t>
            </a:r>
            <a:r>
              <a:rPr lang="es-ES" sz="4000" dirty="0"/>
              <a:t>()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D2BE5DD-EDE4-4556-B73C-3DBE00924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1600"/>
            <a:ext cx="12192000" cy="224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739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03B6E6-FE16-53A1-85C5-7F9E5A29F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521110"/>
            <a:ext cx="10512862" cy="104109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es-ES" sz="4800" b="1" dirty="0">
                <a:solidFill>
                  <a:srgbClr val="74B7AD"/>
                </a:solidFill>
                <a:effectLst>
                  <a:outerShdw dist="6350" dir="2700000" algn="tl" rotWithShape="0">
                    <a:prstClr val="black"/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R</a:t>
            </a:r>
            <a:endParaRPr lang="es-CO" sz="4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17A2FC4-BC11-3DB7-6004-34A97378F20A}"/>
              </a:ext>
            </a:extLst>
          </p:cNvPr>
          <p:cNvSpPr txBox="1"/>
          <p:nvPr/>
        </p:nvSpPr>
        <p:spPr>
          <a:xfrm>
            <a:off x="1769807" y="1731323"/>
            <a:ext cx="881953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800" dirty="0"/>
              <a:t>Lenguaje de programación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800" dirty="0"/>
              <a:t>Acceso libre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800" dirty="0"/>
              <a:t>Orientado a la estadística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800" dirty="0"/>
              <a:t>Paquetes que permiten elaboración de visualizaciones y documentos técnicos</a:t>
            </a:r>
            <a:endParaRPr lang="es-ES" sz="2800" dirty="0"/>
          </a:p>
        </p:txBody>
      </p:sp>
      <p:pic>
        <p:nvPicPr>
          <p:cNvPr id="1030" name="Picture 6" descr="Cursos sobre R Studio (lenguaje de programación)">
            <a:extLst>
              <a:ext uri="{FF2B5EF4-FFF2-40B4-BE49-F238E27FC236}">
                <a16:creationId xmlns:a16="http://schemas.microsoft.com/office/drawing/2014/main" id="{1BFE84EB-BCE4-4951-B404-D2ED6E5173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2" t="10395" r="28067" b="8432"/>
          <a:stretch/>
        </p:blipFill>
        <p:spPr bwMode="auto">
          <a:xfrm>
            <a:off x="5029200" y="4147210"/>
            <a:ext cx="2133600" cy="175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2639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03B6E6-FE16-53A1-85C5-7F9E5A29F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53964"/>
            <a:ext cx="10512862" cy="104109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es-ES" sz="4800" b="1" dirty="0">
                <a:solidFill>
                  <a:srgbClr val="74B7AD"/>
                </a:solidFill>
                <a:effectLst>
                  <a:outerShdw dist="6350" dir="2700000" algn="tl" rotWithShape="0">
                    <a:prstClr val="black"/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Data </a:t>
            </a:r>
            <a:r>
              <a:rPr lang="es-ES" sz="4800" b="1" dirty="0" err="1">
                <a:solidFill>
                  <a:srgbClr val="74B7AD"/>
                </a:solidFill>
                <a:effectLst>
                  <a:outerShdw dist="6350" dir="2700000" algn="tl" rotWithShape="0">
                    <a:prstClr val="black"/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frames</a:t>
            </a:r>
            <a:endParaRPr lang="es-CO" sz="4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EB0A1C5-1B61-4E6D-995F-0A061E117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962" y="1395059"/>
            <a:ext cx="8261324" cy="449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2235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96CA898-48A0-7F49-B5D9-AD466650F42D}"/>
              </a:ext>
            </a:extLst>
          </p:cNvPr>
          <p:cNvSpPr txBox="1"/>
          <p:nvPr/>
        </p:nvSpPr>
        <p:spPr>
          <a:xfrm>
            <a:off x="7517" y="2414253"/>
            <a:ext cx="12176967" cy="1321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3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799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6350" dir="2700000" algn="tl" rotWithShape="0">
                    <a:prstClr val="black"/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3028523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03B6E6-FE16-53A1-85C5-7F9E5A29F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422790"/>
            <a:ext cx="10512862" cy="104109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es-ES" sz="4800" b="1" dirty="0" err="1">
                <a:solidFill>
                  <a:srgbClr val="74B7AD"/>
                </a:solidFill>
                <a:effectLst>
                  <a:outerShdw dist="6350" dir="2700000" algn="tl" rotWithShape="0">
                    <a:prstClr val="black"/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RStudio</a:t>
            </a:r>
            <a:endParaRPr lang="es-CO" sz="4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17A2FC4-BC11-3DB7-6004-34A97378F20A}"/>
              </a:ext>
            </a:extLst>
          </p:cNvPr>
          <p:cNvSpPr txBox="1"/>
          <p:nvPr/>
        </p:nvSpPr>
        <p:spPr>
          <a:xfrm>
            <a:off x="59325" y="1292168"/>
            <a:ext cx="350978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dirty="0"/>
              <a:t>“Entorno de Desarrollo Integrado”</a:t>
            </a:r>
          </a:p>
          <a:p>
            <a:pPr algn="ctr"/>
            <a:endParaRPr lang="es-MX" sz="2800" dirty="0"/>
          </a:p>
          <a:p>
            <a:pPr algn="ctr"/>
            <a:r>
              <a:rPr lang="es-MX" sz="2800" dirty="0"/>
              <a:t>Conjunto de herramientas creadas para facilitar el uso del lenguaje R</a:t>
            </a:r>
            <a:endParaRPr lang="es-ES" sz="28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9D517B5-DA1A-48FC-A034-52412CA98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00" y="4876803"/>
            <a:ext cx="2241435" cy="78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6983B3B-7DA7-4D6E-8415-8AEB5AB2F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663" y="1435510"/>
            <a:ext cx="8238460" cy="4380973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581FABF2-49A6-4E14-9BC9-44D2FE4A362E}"/>
              </a:ext>
            </a:extLst>
          </p:cNvPr>
          <p:cNvSpPr/>
          <p:nvPr/>
        </p:nvSpPr>
        <p:spPr>
          <a:xfrm>
            <a:off x="5830528" y="4178710"/>
            <a:ext cx="2467897" cy="8185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2800" dirty="0"/>
              <a:t>Consola R</a:t>
            </a:r>
            <a:endParaRPr lang="es-CO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51A85D0-A80B-48AF-9286-52A07D15756B}"/>
              </a:ext>
            </a:extLst>
          </p:cNvPr>
          <p:cNvSpPr/>
          <p:nvPr/>
        </p:nvSpPr>
        <p:spPr>
          <a:xfrm>
            <a:off x="9664779" y="1562205"/>
            <a:ext cx="2467897" cy="8185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2800" dirty="0"/>
              <a:t>Entorno de trabajo</a:t>
            </a:r>
            <a:endParaRPr lang="es-CO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0B78C29-5D4A-4A3C-8488-AA3212679F27}"/>
              </a:ext>
            </a:extLst>
          </p:cNvPr>
          <p:cNvSpPr/>
          <p:nvPr/>
        </p:nvSpPr>
        <p:spPr>
          <a:xfrm>
            <a:off x="9664779" y="4912763"/>
            <a:ext cx="2467897" cy="8185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2800" dirty="0" err="1"/>
              <a:t>Multipanel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66897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03B6E6-FE16-53A1-85C5-7F9E5A29F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422790"/>
            <a:ext cx="10512862" cy="104109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es-ES" sz="4800" b="1" dirty="0" err="1">
                <a:solidFill>
                  <a:srgbClr val="74B7AD"/>
                </a:solidFill>
                <a:effectLst>
                  <a:outerShdw dist="6350" dir="2700000" algn="tl" rotWithShape="0">
                    <a:prstClr val="black"/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RStudio</a:t>
            </a:r>
            <a:endParaRPr lang="es-CO" sz="48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9267363-82E7-44EA-8C1F-548B62D11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865" y="978038"/>
            <a:ext cx="9239715" cy="1041095"/>
          </a:xfrm>
          <a:prstGeom prst="rect">
            <a:avLst/>
          </a:prstGeom>
        </p:spPr>
      </p:pic>
      <p:sp>
        <p:nvSpPr>
          <p:cNvPr id="13" name="CuadroTexto 5">
            <a:extLst>
              <a:ext uri="{FF2B5EF4-FFF2-40B4-BE49-F238E27FC236}">
                <a16:creationId xmlns:a16="http://schemas.microsoft.com/office/drawing/2014/main" id="{6AF1D063-07A2-4A66-AA09-9D33818E8503}"/>
              </a:ext>
            </a:extLst>
          </p:cNvPr>
          <p:cNvSpPr/>
          <p:nvPr/>
        </p:nvSpPr>
        <p:spPr>
          <a:xfrm>
            <a:off x="839569" y="1873126"/>
            <a:ext cx="1592955" cy="644877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s-PE" sz="1800" b="0" strike="noStrike" spc="-1" dirty="0">
                <a:solidFill>
                  <a:srgbClr val="000000"/>
                </a:solidFill>
                <a:latin typeface="Calibri"/>
              </a:rPr>
              <a:t>Crear un nuevo archivo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9D0D0B5-C32C-43EA-BA94-A0AF51A786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11"/>
          <a:stretch/>
        </p:blipFill>
        <p:spPr>
          <a:xfrm>
            <a:off x="1383124" y="1909961"/>
            <a:ext cx="1932407" cy="4885036"/>
          </a:xfrm>
          <a:prstGeom prst="rect">
            <a:avLst/>
          </a:prstGeom>
        </p:spPr>
      </p:pic>
      <p:sp>
        <p:nvSpPr>
          <p:cNvPr id="14" name="CuadroTexto 5">
            <a:extLst>
              <a:ext uri="{FF2B5EF4-FFF2-40B4-BE49-F238E27FC236}">
                <a16:creationId xmlns:a16="http://schemas.microsoft.com/office/drawing/2014/main" id="{6CAB1E23-F96D-471C-9FCA-9E4C9CD826EF}"/>
              </a:ext>
            </a:extLst>
          </p:cNvPr>
          <p:cNvSpPr/>
          <p:nvPr/>
        </p:nvSpPr>
        <p:spPr>
          <a:xfrm>
            <a:off x="1530553" y="1873126"/>
            <a:ext cx="1704196" cy="644877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s-PE" sz="1800" b="0" strike="noStrike" spc="-1" dirty="0">
                <a:solidFill>
                  <a:srgbClr val="000000"/>
                </a:solidFill>
                <a:latin typeface="Calibri"/>
              </a:rPr>
              <a:t>Crear un nuevo proyecto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7" name="CuadroTexto 5">
            <a:extLst>
              <a:ext uri="{FF2B5EF4-FFF2-40B4-BE49-F238E27FC236}">
                <a16:creationId xmlns:a16="http://schemas.microsoft.com/office/drawing/2014/main" id="{2C65A34F-3AF3-4D5D-8F13-8CB3D3F07E4C}"/>
              </a:ext>
            </a:extLst>
          </p:cNvPr>
          <p:cNvSpPr/>
          <p:nvPr/>
        </p:nvSpPr>
        <p:spPr>
          <a:xfrm>
            <a:off x="2271410" y="1880344"/>
            <a:ext cx="1654323" cy="921876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s-PE" sz="1800" b="0" strike="noStrike" spc="-1" dirty="0">
                <a:solidFill>
                  <a:srgbClr val="000000"/>
                </a:solidFill>
                <a:latin typeface="Calibri"/>
              </a:rPr>
              <a:t>Abrir un archivo existente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8B56D77-8962-4C57-9577-C19F9A8F9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047" y="1925259"/>
            <a:ext cx="4074872" cy="4829478"/>
          </a:xfrm>
          <a:prstGeom prst="rect">
            <a:avLst/>
          </a:prstGeom>
        </p:spPr>
      </p:pic>
      <p:sp>
        <p:nvSpPr>
          <p:cNvPr id="18" name="CuadroTexto 5">
            <a:extLst>
              <a:ext uri="{FF2B5EF4-FFF2-40B4-BE49-F238E27FC236}">
                <a16:creationId xmlns:a16="http://schemas.microsoft.com/office/drawing/2014/main" id="{7AD7AE27-E0D6-48C8-BB5E-B2ED35B1E2FD}"/>
              </a:ext>
            </a:extLst>
          </p:cNvPr>
          <p:cNvSpPr/>
          <p:nvPr/>
        </p:nvSpPr>
        <p:spPr>
          <a:xfrm>
            <a:off x="3131926" y="1838803"/>
            <a:ext cx="1324032" cy="644877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s-PE" sz="1800" b="0" strike="noStrike" spc="-1" dirty="0">
                <a:solidFill>
                  <a:srgbClr val="000000"/>
                </a:solidFill>
                <a:latin typeface="Calibri"/>
              </a:rPr>
              <a:t>Guardar un archivo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9" name="CuadroTexto 5">
            <a:extLst>
              <a:ext uri="{FF2B5EF4-FFF2-40B4-BE49-F238E27FC236}">
                <a16:creationId xmlns:a16="http://schemas.microsoft.com/office/drawing/2014/main" id="{C574F7BB-42F2-430E-B75F-96AEBE0CBA89}"/>
              </a:ext>
            </a:extLst>
          </p:cNvPr>
          <p:cNvSpPr/>
          <p:nvPr/>
        </p:nvSpPr>
        <p:spPr>
          <a:xfrm>
            <a:off x="3860560" y="1838803"/>
            <a:ext cx="1324032" cy="921876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s-PE" sz="1800" b="0" strike="noStrike" spc="-1" dirty="0">
                <a:solidFill>
                  <a:srgbClr val="000000"/>
                </a:solidFill>
                <a:latin typeface="Calibri"/>
              </a:rPr>
              <a:t>Guardar todos los archivos</a:t>
            </a: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681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03B6E6-FE16-53A1-85C5-7F9E5A29F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521110"/>
            <a:ext cx="10512862" cy="104109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es-ES" sz="4800" b="1" dirty="0">
                <a:solidFill>
                  <a:srgbClr val="74B7AD"/>
                </a:solidFill>
                <a:effectLst>
                  <a:outerShdw dist="6350" dir="2700000" algn="tl" rotWithShape="0">
                    <a:prstClr val="black"/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Scripts</a:t>
            </a:r>
            <a:endParaRPr lang="es-CO" sz="4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17A2FC4-BC11-3DB7-6004-34A97378F20A}"/>
              </a:ext>
            </a:extLst>
          </p:cNvPr>
          <p:cNvSpPr txBox="1"/>
          <p:nvPr/>
        </p:nvSpPr>
        <p:spPr>
          <a:xfrm>
            <a:off x="1769807" y="1731323"/>
            <a:ext cx="881953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Documentos de texto donde se registran los códigos o instrucciones que necesitamos que R realice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Estos documentos tienen extensión de archivo .R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Para crear un script nuevo, se tienen dos formas: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ED0F46-46DD-4571-8DEB-21D706AD0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207" y="4334748"/>
            <a:ext cx="2248214" cy="68589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1F587B2-FF0C-4BF1-950E-715203EA2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594" y="3906064"/>
            <a:ext cx="7373379" cy="1543265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48712574-7157-4B0D-A1DF-7843737BDA39}"/>
              </a:ext>
            </a:extLst>
          </p:cNvPr>
          <p:cNvSpPr/>
          <p:nvPr/>
        </p:nvSpPr>
        <p:spPr>
          <a:xfrm>
            <a:off x="550606" y="3775587"/>
            <a:ext cx="521110" cy="559161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4543981-CE98-4187-BD76-BEB6F24EE49C}"/>
              </a:ext>
            </a:extLst>
          </p:cNvPr>
          <p:cNvSpPr/>
          <p:nvPr/>
        </p:nvSpPr>
        <p:spPr>
          <a:xfrm>
            <a:off x="3751414" y="3775587"/>
            <a:ext cx="521110" cy="559161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45520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03B6E6-FE16-53A1-85C5-7F9E5A29F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0"/>
            <a:ext cx="10512862" cy="926694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es-ES" sz="4800" b="1" dirty="0">
                <a:solidFill>
                  <a:srgbClr val="74B7AD"/>
                </a:solidFill>
                <a:effectLst>
                  <a:outerShdw dist="6350" dir="2700000" algn="tl" rotWithShape="0">
                    <a:prstClr val="black"/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Scripts</a:t>
            </a:r>
            <a:endParaRPr lang="es-CO" sz="48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D9A46CE-ED40-4AA0-8B72-5334B9CBA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16" y="840887"/>
            <a:ext cx="10962968" cy="5829787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500A1876-E666-4533-95AE-DCD91116CAD8}"/>
              </a:ext>
            </a:extLst>
          </p:cNvPr>
          <p:cNvSpPr/>
          <p:nvPr/>
        </p:nvSpPr>
        <p:spPr>
          <a:xfrm>
            <a:off x="3018502" y="2762865"/>
            <a:ext cx="2467897" cy="8185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2800" dirty="0"/>
              <a:t>Editar Scripts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24166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03B6E6-FE16-53A1-85C5-7F9E5A29F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14117"/>
            <a:ext cx="10512862" cy="926694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es-ES" sz="4800" b="1" dirty="0">
                <a:solidFill>
                  <a:srgbClr val="74B7AD"/>
                </a:solidFill>
                <a:effectLst>
                  <a:outerShdw dist="6350" dir="2700000" algn="tl" rotWithShape="0">
                    <a:prstClr val="black"/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Ejercicio básico</a:t>
            </a:r>
            <a:endParaRPr lang="es-CO" sz="4800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5C9EE29-087C-4F1A-B2EA-77399F004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9451" y="1913244"/>
            <a:ext cx="2711245" cy="3031511"/>
          </a:xfrm>
        </p:spPr>
        <p:txBody>
          <a:bodyPr>
            <a:normAutofit/>
          </a:bodyPr>
          <a:lstStyle/>
          <a:p>
            <a:r>
              <a:rPr lang="es-CO" sz="3600" dirty="0"/>
              <a:t>5+15</a:t>
            </a:r>
          </a:p>
          <a:p>
            <a:r>
              <a:rPr lang="es-CO" sz="3600" dirty="0"/>
              <a:t>20*2</a:t>
            </a:r>
          </a:p>
          <a:p>
            <a:r>
              <a:rPr lang="es-CO" sz="3600" dirty="0"/>
              <a:t>100/4</a:t>
            </a:r>
          </a:p>
          <a:p>
            <a:r>
              <a:rPr lang="es-CO" sz="3600" dirty="0"/>
              <a:t>25-14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34DFCE0-0C3C-40EF-9219-115D9FDA9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665" y="1240811"/>
            <a:ext cx="3308600" cy="482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890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I-TECH Brand">
      <a:dk1>
        <a:srgbClr val="33006F"/>
      </a:dk1>
      <a:lt1>
        <a:srgbClr val="FFFFFF"/>
      </a:lt1>
      <a:dk2>
        <a:srgbClr val="917B4C"/>
      </a:dk2>
      <a:lt2>
        <a:srgbClr val="FFFFFF"/>
      </a:lt2>
      <a:accent1>
        <a:srgbClr val="33006F"/>
      </a:accent1>
      <a:accent2>
        <a:srgbClr val="F8CB00"/>
      </a:accent2>
      <a:accent3>
        <a:srgbClr val="917B4C"/>
      </a:accent3>
      <a:accent4>
        <a:srgbClr val="E8D3A2"/>
      </a:accent4>
      <a:accent5>
        <a:srgbClr val="00A2BE"/>
      </a:accent5>
      <a:accent6>
        <a:srgbClr val="89C1C6"/>
      </a:accent6>
      <a:hlink>
        <a:srgbClr val="0000FF"/>
      </a:hlink>
      <a:folHlink>
        <a:srgbClr val="33006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-TECH_PowerPoint_Template_FINAL" id="{AD3239F2-0E13-446F-9C25-D0E929E2BEAC}" vid="{D0FD7B79-A500-4832-8335-9B5749E6A7C4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</TotalTime>
  <Words>1148</Words>
  <Application>Microsoft Office PowerPoint</Application>
  <PresentationFormat>Panorámica</PresentationFormat>
  <Paragraphs>324</Paragraphs>
  <Slides>41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41</vt:i4>
      </vt:variant>
    </vt:vector>
  </HeadingPairs>
  <TitlesOfParts>
    <vt:vector size="52" baseType="lpstr">
      <vt:lpstr>Aptos</vt:lpstr>
      <vt:lpstr>Arial</vt:lpstr>
      <vt:lpstr>Calibri</vt:lpstr>
      <vt:lpstr>Calibri Light</vt:lpstr>
      <vt:lpstr>Courier New</vt:lpstr>
      <vt:lpstr>Encode Sans Normal Black</vt:lpstr>
      <vt:lpstr>Lucida Grande</vt:lpstr>
      <vt:lpstr>Open Sans</vt:lpstr>
      <vt:lpstr>1_Office Theme</vt:lpstr>
      <vt:lpstr>1_Tema de Office</vt:lpstr>
      <vt:lpstr>2_Tema de Office</vt:lpstr>
      <vt:lpstr>Presentación de PowerPoint</vt:lpstr>
      <vt:lpstr>Presentación de PowerPoint</vt:lpstr>
      <vt:lpstr>Presentación de PowerPoint</vt:lpstr>
      <vt:lpstr>R</vt:lpstr>
      <vt:lpstr>RStudio</vt:lpstr>
      <vt:lpstr>RStudio</vt:lpstr>
      <vt:lpstr>Scripts</vt:lpstr>
      <vt:lpstr>Scripts</vt:lpstr>
      <vt:lpstr>Ejercicio básico</vt:lpstr>
      <vt:lpstr>Recomendaciones</vt:lpstr>
      <vt:lpstr>Presentación de PowerPoint</vt:lpstr>
      <vt:lpstr>Los paquetes se instalan solo una vez!!!</vt:lpstr>
      <vt:lpstr>Instalar paquetes</vt:lpstr>
      <vt:lpstr>Usar un paquete instalado</vt:lpstr>
      <vt:lpstr>Paquetes mas usados</vt:lpstr>
      <vt:lpstr>Ayuda en R</vt:lpstr>
      <vt:lpstr>Presentación de PowerPoint</vt:lpstr>
      <vt:lpstr>Presentación de PowerPoint</vt:lpstr>
      <vt:lpstr>Presentación de PowerPoint</vt:lpstr>
      <vt:lpstr>Presentación de PowerPoint</vt:lpstr>
      <vt:lpstr>Organización de carpetas dentro de un proyecto</vt:lpstr>
      <vt:lpstr>Presentación de PowerPoint</vt:lpstr>
      <vt:lpstr>Objetos</vt:lpstr>
      <vt:lpstr>Tipo de datos</vt:lpstr>
      <vt:lpstr>Operadores</vt:lpstr>
      <vt:lpstr>Operadores aritméticos</vt:lpstr>
      <vt:lpstr>Operadores relacionales</vt:lpstr>
      <vt:lpstr>Operadores lógicos</vt:lpstr>
      <vt:lpstr>Operadores de asignación</vt:lpstr>
      <vt:lpstr>Funciones</vt:lpstr>
      <vt:lpstr>Funciones matemáticas</vt:lpstr>
      <vt:lpstr>Funciones estadísticas</vt:lpstr>
      <vt:lpstr>Funciones para textos</vt:lpstr>
      <vt:lpstr>Funciones que convierten un tipo de dato a otro</vt:lpstr>
      <vt:lpstr>Presentación de PowerPoint</vt:lpstr>
      <vt:lpstr>Creación de vectores</vt:lpstr>
      <vt:lpstr>Operación a vector</vt:lpstr>
      <vt:lpstr>Data frames</vt:lpstr>
      <vt:lpstr>Data frames</vt:lpstr>
      <vt:lpstr>Data frames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</dc:title>
  <dc:creator>Natalí Paola Cortés Molano</dc:creator>
  <cp:lastModifiedBy>Natalí Paola Cortés Molano</cp:lastModifiedBy>
  <cp:revision>1</cp:revision>
  <dcterms:created xsi:type="dcterms:W3CDTF">2024-04-16T14:17:26Z</dcterms:created>
  <dcterms:modified xsi:type="dcterms:W3CDTF">2024-05-13T21:47:01Z</dcterms:modified>
</cp:coreProperties>
</file>